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7"/>
  </p:notesMasterIdLst>
  <p:sldIdLst>
    <p:sldId id="256" r:id="rId2"/>
    <p:sldId id="258" r:id="rId3"/>
    <p:sldId id="261" r:id="rId4"/>
    <p:sldId id="260" r:id="rId5"/>
    <p:sldId id="276" r:id="rId6"/>
    <p:sldId id="303" r:id="rId7"/>
    <p:sldId id="265" r:id="rId8"/>
    <p:sldId id="322" r:id="rId9"/>
    <p:sldId id="323" r:id="rId10"/>
    <p:sldId id="324" r:id="rId11"/>
    <p:sldId id="325" r:id="rId12"/>
    <p:sldId id="326" r:id="rId13"/>
    <p:sldId id="278" r:id="rId14"/>
    <p:sldId id="318" r:id="rId15"/>
    <p:sldId id="281" r:id="rId16"/>
  </p:sldIdLst>
  <p:sldSz cx="9144000" cy="5143500" type="screen16x9"/>
  <p:notesSz cx="6858000" cy="9144000"/>
  <p:embeddedFontLst>
    <p:embeddedFont>
      <p:font typeface="D2Coding" panose="020B0609020101020101" pitchFamily="49" charset="-127"/>
      <p:regular r:id="rId18"/>
      <p:bold r:id="rId19"/>
    </p:embeddedFont>
    <p:embeddedFont>
      <p:font typeface="Noto Sans KR Black" panose="020B0A00000000000000" pitchFamily="34" charset="-127"/>
      <p:bold r:id="rId20"/>
    </p:embeddedFont>
    <p:embeddedFont>
      <p:font typeface="Noto Sans KR Light" panose="020B0300000000000000" pitchFamily="34" charset="-127"/>
      <p:regular r:id="rId21"/>
    </p:embeddedFont>
    <p:embeddedFont>
      <p:font typeface="Noto Sans KR Medium" panose="020B0600000000000000" pitchFamily="34" charset="-127"/>
      <p:regular r:id="rId22"/>
    </p:embeddedFont>
    <p:embeddedFont>
      <p:font typeface="Noto Sans KR Thin" panose="020B0200000000000000" pitchFamily="34" charset="-127"/>
      <p:regular r:id="rId23"/>
    </p:embeddedFont>
    <p:embeddedFont>
      <p:font typeface="Pretendard Medium" panose="02000603000000020004" pitchFamily="2" charset="-127"/>
      <p:regular r:id="rId24"/>
    </p:embeddedFont>
    <p:embeddedFont>
      <p:font typeface="부크크 명조 Bold" panose="02040604050505020304" pitchFamily="18" charset="-127"/>
      <p:bold r:id="rId25"/>
    </p:embeddedFont>
    <p:embeddedFont>
      <p:font typeface="부크크 명조 Light" panose="02040204050505020304" pitchFamily="18" charset="-127"/>
      <p:regular r:id="rId26"/>
    </p:embeddedFont>
    <p:embeddedFont>
      <p:font typeface="Anaheim" panose="02000503000000000000" pitchFamily="2" charset="0"/>
      <p:regular r:id="rId27"/>
    </p:embeddedFont>
    <p:embeddedFont>
      <p:font typeface="Cambria Math" panose="02040503050406030204" pitchFamily="18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C5"/>
    <a:srgbClr val="EC008C"/>
    <a:srgbClr val="BBB9D1"/>
    <a:srgbClr val="9C99BC"/>
    <a:srgbClr val="9591B7"/>
    <a:srgbClr val="1B1464"/>
    <a:srgbClr val="373177"/>
    <a:srgbClr val="CDCB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E68865-79C6-4E56-A46B-E70B553DB247}">
  <a:tblStyle styleId="{D1E68865-79C6-4E56-A46B-E70B553DB2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F0EE57C-B6DA-4CF0-9979-2CEB62553AA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55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0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299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de203a35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de203a35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8834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8dec9ae14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8dec9ae14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7394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37801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8de203a35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8de203a35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8d4cbd36da_4_31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8d4cbd36da_4_31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b872573b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b872573b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8d4cbd36da_4_31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8d4cbd36da_4_31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de203a35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de203a35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d4cbd36da_4_3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8d4cbd36da_4_3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3250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8dec9ae14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8dec9ae14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3126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8d4cbd36da_4_31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8d4cbd36da_4_31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3196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avLst/>
            <a:gdLst/>
            <a:ahLst/>
            <a:cxnLst/>
            <a:rect l="l" t="t" r="r" b="b"/>
            <a:pathLst>
              <a:path w="39744" h="5657" extrusionOk="0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avLst/>
            <a:gdLst/>
            <a:ahLst/>
            <a:cxnLst/>
            <a:rect l="l" t="t" r="r" b="b"/>
            <a:pathLst>
              <a:path w="9705" h="5657" extrusionOk="0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avLst/>
            <a:gdLst/>
            <a:ahLst/>
            <a:cxnLst/>
            <a:rect l="l" t="t" r="r" b="b"/>
            <a:pathLst>
              <a:path w="3097" h="5633" extrusionOk="0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avLst/>
            <a:gdLst/>
            <a:ahLst/>
            <a:cxnLst/>
            <a:rect l="l" t="t" r="r" b="b"/>
            <a:pathLst>
              <a:path w="2442" h="3585" extrusionOk="0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avLst/>
            <a:gdLst/>
            <a:ahLst/>
            <a:cxnLst/>
            <a:rect l="l" t="t" r="r" b="b"/>
            <a:pathLst>
              <a:path w="2454" h="3585" extrusionOk="0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avLst/>
            <a:gdLst/>
            <a:ahLst/>
            <a:cxnLst/>
            <a:rect l="l" t="t" r="r" b="b"/>
            <a:pathLst>
              <a:path w="54770" h="2346" extrusionOk="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 userDrawn="1">
  <p:cSld name="CUSTOM_15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4"/>
          <p:cNvSpPr/>
          <p:nvPr/>
        </p:nvSpPr>
        <p:spPr>
          <a:xfrm>
            <a:off x="7377200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4"/>
          <p:cNvSpPr/>
          <p:nvPr/>
        </p:nvSpPr>
        <p:spPr>
          <a:xfrm>
            <a:off x="3570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4"/>
          <p:cNvSpPr/>
          <p:nvPr/>
        </p:nvSpPr>
        <p:spPr>
          <a:xfrm>
            <a:off x="6810278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4"/>
          <p:cNvSpPr/>
          <p:nvPr/>
        </p:nvSpPr>
        <p:spPr>
          <a:xfrm>
            <a:off x="6896029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4"/>
          <p:cNvSpPr/>
          <p:nvPr/>
        </p:nvSpPr>
        <p:spPr>
          <a:xfrm>
            <a:off x="8105579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4"/>
          <p:cNvSpPr/>
          <p:nvPr/>
        </p:nvSpPr>
        <p:spPr>
          <a:xfrm>
            <a:off x="6739789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4"/>
          <p:cNvSpPr/>
          <p:nvPr/>
        </p:nvSpPr>
        <p:spPr>
          <a:xfrm>
            <a:off x="18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4"/>
          <p:cNvSpPr/>
          <p:nvPr/>
        </p:nvSpPr>
        <p:spPr>
          <a:xfrm>
            <a:off x="1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4"/>
          <p:cNvSpPr/>
          <p:nvPr/>
        </p:nvSpPr>
        <p:spPr>
          <a:xfrm>
            <a:off x="1299972" y="1500450"/>
            <a:ext cx="490621" cy="356872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 userDrawn="1">
  <p:cSld name="1_Title + text 2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 flipH="1">
            <a:off x="-4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8"/>
          <p:cNvSpPr/>
          <p:nvPr/>
        </p:nvSpPr>
        <p:spPr>
          <a:xfrm flipH="1">
            <a:off x="67151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8"/>
          <p:cNvSpPr/>
          <p:nvPr/>
        </p:nvSpPr>
        <p:spPr>
          <a:xfrm flipH="1">
            <a:off x="1229469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8"/>
          <p:cNvSpPr/>
          <p:nvPr/>
        </p:nvSpPr>
        <p:spPr>
          <a:xfrm flipH="1">
            <a:off x="66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8"/>
          <p:cNvSpPr/>
          <p:nvPr/>
        </p:nvSpPr>
        <p:spPr>
          <a:xfrm flipH="1">
            <a:off x="23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8"/>
          <p:cNvSpPr/>
          <p:nvPr/>
        </p:nvSpPr>
        <p:spPr>
          <a:xfrm flipH="1">
            <a:off x="1299983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8"/>
          <p:cNvSpPr/>
          <p:nvPr/>
        </p:nvSpPr>
        <p:spPr>
          <a:xfrm flipH="1">
            <a:off x="8105584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8"/>
          <p:cNvSpPr/>
          <p:nvPr/>
        </p:nvSpPr>
        <p:spPr>
          <a:xfrm flipH="1">
            <a:off x="8039752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8"/>
          <p:cNvSpPr/>
          <p:nvPr/>
        </p:nvSpPr>
        <p:spPr>
          <a:xfrm flipH="1">
            <a:off x="5478250" y="1500456"/>
            <a:ext cx="2365680" cy="356858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8"/>
          <p:cNvSpPr/>
          <p:nvPr/>
        </p:nvSpPr>
        <p:spPr>
          <a:xfrm flipH="1">
            <a:off x="6896105" y="912525"/>
            <a:ext cx="2247799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094075" y="1123150"/>
            <a:ext cx="4955589" cy="4020450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6115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CUSTOM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0" y="1584850"/>
            <a:ext cx="4361919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6076300" y="1584850"/>
            <a:ext cx="1243658" cy="241393"/>
          </a:xfrm>
          <a:custGeom>
            <a:avLst/>
            <a:gdLst/>
            <a:ahLst/>
            <a:cxnLst/>
            <a:rect l="l" t="t" r="r" b="b"/>
            <a:pathLst>
              <a:path w="19503" h="5847" extrusionOk="0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2172024" y="3002644"/>
            <a:ext cx="1243656" cy="240911"/>
          </a:xfrm>
          <a:custGeom>
            <a:avLst/>
            <a:gdLst/>
            <a:ahLst/>
            <a:cxnLst/>
            <a:rect l="l" t="t" r="r" b="b"/>
            <a:pathLst>
              <a:path w="30184" h="5847" extrusionOk="0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667250" y="3002650"/>
            <a:ext cx="4476882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552950" y="1584850"/>
            <a:ext cx="134246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0" y="3268775"/>
            <a:ext cx="667651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7960123" y="323033"/>
            <a:ext cx="1183740" cy="355315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7173125" y="2089940"/>
            <a:ext cx="1970757" cy="356858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0" y="2089940"/>
            <a:ext cx="552969" cy="356858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773245" y="1500456"/>
            <a:ext cx="370618" cy="35685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039723" y="3268778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7555951" y="3858262"/>
            <a:ext cx="1587922" cy="35531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4446202"/>
            <a:ext cx="1183740" cy="356858"/>
          </a:xfrm>
          <a:custGeom>
            <a:avLst/>
            <a:gdLst/>
            <a:ahLst/>
            <a:cxnLst/>
            <a:rect l="l" t="t" r="r" b="b"/>
            <a:pathLst>
              <a:path w="9205" h="2775" extrusionOk="0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0" y="3858262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2325759" y="3858262"/>
            <a:ext cx="866747" cy="355315"/>
          </a:xfrm>
          <a:custGeom>
            <a:avLst/>
            <a:gdLst/>
            <a:ahLst/>
            <a:cxnLst/>
            <a:rect l="l" t="t" r="r" b="b"/>
            <a:pathLst>
              <a:path w="6740" h="2763" extrusionOk="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0" y="2679300"/>
            <a:ext cx="1485912" cy="355450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96262" y="3268778"/>
            <a:ext cx="370618" cy="35544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359324" y="912525"/>
            <a:ext cx="122859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395565" y="323033"/>
            <a:ext cx="2171240" cy="355315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5729396" y="3858262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577072" y="4446200"/>
            <a:ext cx="3118770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dea principal" userDrawn="1">
  <p:cSld name="MAIN_POINT_1">
    <p:bg>
      <p:bgPr>
        <a:solidFill>
          <a:schemeClr val="dk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/>
          <p:nvPr/>
        </p:nvSpPr>
        <p:spPr>
          <a:xfrm flipH="1">
            <a:off x="27" y="323033"/>
            <a:ext cx="1183740" cy="355315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9"/>
          <p:cNvSpPr/>
          <p:nvPr/>
        </p:nvSpPr>
        <p:spPr>
          <a:xfrm flipH="1">
            <a:off x="3" y="912525"/>
            <a:ext cx="3076570" cy="355301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/>
          <p:nvPr/>
        </p:nvSpPr>
        <p:spPr>
          <a:xfrm flipH="1">
            <a:off x="-4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9"/>
          <p:cNvSpPr/>
          <p:nvPr/>
        </p:nvSpPr>
        <p:spPr>
          <a:xfrm flipH="1">
            <a:off x="67151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9"/>
          <p:cNvSpPr/>
          <p:nvPr/>
        </p:nvSpPr>
        <p:spPr>
          <a:xfrm flipH="1">
            <a:off x="1229469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9"/>
          <p:cNvSpPr/>
          <p:nvPr/>
        </p:nvSpPr>
        <p:spPr>
          <a:xfrm flipH="1">
            <a:off x="66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9"/>
          <p:cNvSpPr/>
          <p:nvPr/>
        </p:nvSpPr>
        <p:spPr>
          <a:xfrm flipH="1">
            <a:off x="23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9"/>
          <p:cNvSpPr/>
          <p:nvPr/>
        </p:nvSpPr>
        <p:spPr>
          <a:xfrm flipH="1">
            <a:off x="29" y="3268778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9"/>
          <p:cNvSpPr/>
          <p:nvPr/>
        </p:nvSpPr>
        <p:spPr>
          <a:xfrm flipH="1">
            <a:off x="1299941" y="3268775"/>
            <a:ext cx="490759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/>
          <p:cNvSpPr/>
          <p:nvPr/>
        </p:nvSpPr>
        <p:spPr>
          <a:xfrm flipH="1">
            <a:off x="13" y="3858250"/>
            <a:ext cx="1457311" cy="355322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/>
          <p:cNvSpPr/>
          <p:nvPr/>
        </p:nvSpPr>
        <p:spPr>
          <a:xfrm flipH="1">
            <a:off x="7377202" y="3858250"/>
            <a:ext cx="1766704" cy="355322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/>
          <p:cNvSpPr/>
          <p:nvPr/>
        </p:nvSpPr>
        <p:spPr>
          <a:xfrm flipH="1">
            <a:off x="7488607" y="2679300"/>
            <a:ext cx="1655292" cy="355450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9"/>
          <p:cNvSpPr/>
          <p:nvPr/>
        </p:nvSpPr>
        <p:spPr>
          <a:xfrm flipH="1">
            <a:off x="8105584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"/>
          <p:cNvSpPr/>
          <p:nvPr/>
        </p:nvSpPr>
        <p:spPr>
          <a:xfrm flipH="1">
            <a:off x="8039752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9"/>
          <p:cNvSpPr/>
          <p:nvPr/>
        </p:nvSpPr>
        <p:spPr>
          <a:xfrm flipH="1">
            <a:off x="5478250" y="1500456"/>
            <a:ext cx="2365680" cy="356858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9"/>
          <p:cNvSpPr/>
          <p:nvPr/>
        </p:nvSpPr>
        <p:spPr>
          <a:xfrm flipH="1">
            <a:off x="6896105" y="912525"/>
            <a:ext cx="2247799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9"/>
          <p:cNvSpPr/>
          <p:nvPr/>
        </p:nvSpPr>
        <p:spPr>
          <a:xfrm flipH="1">
            <a:off x="3895732" y="323025"/>
            <a:ext cx="4819643" cy="355322"/>
          </a:xfrm>
          <a:custGeom>
            <a:avLst/>
            <a:gdLst/>
            <a:ahLst/>
            <a:cxnLst/>
            <a:rect l="l" t="t" r="r" b="b"/>
            <a:pathLst>
              <a:path w="18087" h="2763" extrusionOk="0">
                <a:moveTo>
                  <a:pt x="1" y="0"/>
                </a:moveTo>
                <a:lnTo>
                  <a:pt x="1" y="2762"/>
                </a:lnTo>
                <a:lnTo>
                  <a:pt x="18087" y="2762"/>
                </a:lnTo>
                <a:lnTo>
                  <a:pt x="18087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9"/>
          <p:cNvSpPr/>
          <p:nvPr/>
        </p:nvSpPr>
        <p:spPr>
          <a:xfrm flipH="1">
            <a:off x="2611243" y="4446200"/>
            <a:ext cx="6532757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2094068" y="1123143"/>
            <a:ext cx="4955589" cy="3012341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4277738" y="1545725"/>
            <a:ext cx="191018" cy="298421"/>
          </a:xfrm>
          <a:custGeom>
            <a:avLst/>
            <a:gdLst/>
            <a:ahLst/>
            <a:cxnLst/>
            <a:rect l="l" t="t" r="r" b="b"/>
            <a:pathLst>
              <a:path w="5846" h="9133" extrusionOk="0">
                <a:moveTo>
                  <a:pt x="4560" y="1"/>
                </a:moveTo>
                <a:lnTo>
                  <a:pt x="0" y="4573"/>
                </a:lnTo>
                <a:lnTo>
                  <a:pt x="4560" y="9133"/>
                </a:lnTo>
                <a:lnTo>
                  <a:pt x="5846" y="7847"/>
                </a:lnTo>
                <a:lnTo>
                  <a:pt x="2572" y="4573"/>
                </a:lnTo>
                <a:lnTo>
                  <a:pt x="5846" y="1287"/>
                </a:lnTo>
                <a:lnTo>
                  <a:pt x="456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9"/>
          <p:cNvSpPr/>
          <p:nvPr/>
        </p:nvSpPr>
        <p:spPr>
          <a:xfrm>
            <a:off x="4674543" y="1545725"/>
            <a:ext cx="191443" cy="298421"/>
          </a:xfrm>
          <a:custGeom>
            <a:avLst/>
            <a:gdLst/>
            <a:ahLst/>
            <a:cxnLst/>
            <a:rect l="l" t="t" r="r" b="b"/>
            <a:pathLst>
              <a:path w="5859" h="9133" extrusionOk="0">
                <a:moveTo>
                  <a:pt x="1286" y="1"/>
                </a:moveTo>
                <a:lnTo>
                  <a:pt x="0" y="1287"/>
                </a:lnTo>
                <a:lnTo>
                  <a:pt x="3287" y="4573"/>
                </a:lnTo>
                <a:lnTo>
                  <a:pt x="0" y="7847"/>
                </a:lnTo>
                <a:lnTo>
                  <a:pt x="1286" y="9133"/>
                </a:lnTo>
                <a:lnTo>
                  <a:pt x="5858" y="4573"/>
                </a:lnTo>
                <a:lnTo>
                  <a:pt x="128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"/>
          <p:cNvSpPr/>
          <p:nvPr/>
        </p:nvSpPr>
        <p:spPr>
          <a:xfrm>
            <a:off x="4508031" y="1516154"/>
            <a:ext cx="127236" cy="357955"/>
          </a:xfrm>
          <a:custGeom>
            <a:avLst/>
            <a:gdLst/>
            <a:ahLst/>
            <a:cxnLst/>
            <a:rect l="l" t="t" r="r" b="b"/>
            <a:pathLst>
              <a:path w="3894" h="10955" extrusionOk="0">
                <a:moveTo>
                  <a:pt x="2108" y="1"/>
                </a:moveTo>
                <a:lnTo>
                  <a:pt x="1" y="10597"/>
                </a:lnTo>
                <a:lnTo>
                  <a:pt x="1786" y="10955"/>
                </a:lnTo>
                <a:lnTo>
                  <a:pt x="3894" y="358"/>
                </a:lnTo>
                <a:lnTo>
                  <a:pt x="21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9"/>
          <p:cNvSpPr/>
          <p:nvPr/>
        </p:nvSpPr>
        <p:spPr>
          <a:xfrm flipH="1">
            <a:off x="1647812" y="3858250"/>
            <a:ext cx="1766688" cy="355322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9"/>
          <p:cNvSpPr/>
          <p:nvPr/>
        </p:nvSpPr>
        <p:spPr>
          <a:xfrm flipH="1">
            <a:off x="6667517" y="3268775"/>
            <a:ext cx="1246883" cy="355450"/>
          </a:xfrm>
          <a:custGeom>
            <a:avLst/>
            <a:gdLst/>
            <a:ahLst/>
            <a:cxnLst/>
            <a:rect l="l" t="t" r="r" b="b"/>
            <a:pathLst>
              <a:path w="18027" h="2764" extrusionOk="0">
                <a:moveTo>
                  <a:pt x="1" y="1"/>
                </a:moveTo>
                <a:lnTo>
                  <a:pt x="1" y="2763"/>
                </a:lnTo>
                <a:lnTo>
                  <a:pt x="18027" y="2763"/>
                </a:lnTo>
                <a:lnTo>
                  <a:pt x="1802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9"/>
          <p:cNvSpPr/>
          <p:nvPr/>
        </p:nvSpPr>
        <p:spPr>
          <a:xfrm flipH="1">
            <a:off x="5729417" y="912525"/>
            <a:ext cx="985703" cy="355301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1" y="0"/>
                </a:moveTo>
                <a:lnTo>
                  <a:pt x="1" y="2762"/>
                </a:lnTo>
                <a:lnTo>
                  <a:pt x="12443" y="2762"/>
                </a:lnTo>
                <a:lnTo>
                  <a:pt x="124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 userDrawn="1">
  <p:cSld name="CUSTOM_13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/>
          <p:nvPr/>
        </p:nvSpPr>
        <p:spPr>
          <a:xfrm>
            <a:off x="0" y="4357775"/>
            <a:ext cx="6633906" cy="785368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355575" y="4357775"/>
            <a:ext cx="788431" cy="785368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1923700" y="0"/>
            <a:ext cx="7220221" cy="2724140"/>
          </a:xfrm>
          <a:custGeom>
            <a:avLst/>
            <a:gdLst/>
            <a:ahLst/>
            <a:cxnLst/>
            <a:rect l="l" t="t" r="r" b="b"/>
            <a:pathLst>
              <a:path w="52686" h="24170" extrusionOk="0">
                <a:moveTo>
                  <a:pt x="1" y="0"/>
                </a:moveTo>
                <a:lnTo>
                  <a:pt x="1" y="24170"/>
                </a:lnTo>
                <a:lnTo>
                  <a:pt x="52686" y="24170"/>
                </a:lnTo>
                <a:lnTo>
                  <a:pt x="526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>
            <a:off x="7377200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3570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6810278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6896029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>
            <a:off x="8105579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6739789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18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1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>
            <a:off x="1299972" y="1500450"/>
            <a:ext cx="490621" cy="356872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userDrawn="1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"/>
          <p:cNvSpPr/>
          <p:nvPr/>
        </p:nvSpPr>
        <p:spPr>
          <a:xfrm flipH="1">
            <a:off x="7772389" y="0"/>
            <a:ext cx="1371614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 userDrawn="1">
  <p:cSld name="CUSTOM_1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6200875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8318280" y="5018272"/>
            <a:ext cx="825726" cy="12523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6473454" y="5018272"/>
            <a:ext cx="1685830" cy="12523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031569" y="4810127"/>
            <a:ext cx="2520459" cy="125875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5564744" y="4810127"/>
            <a:ext cx="285486" cy="125875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 userDrawn="1">
  <p:cSld name="CUSTOM_1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/>
          <p:nvPr/>
        </p:nvSpPr>
        <p:spPr>
          <a:xfrm flipH="1">
            <a:off x="-40" y="1952289"/>
            <a:ext cx="7790203" cy="131872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2"/>
          <p:cNvSpPr/>
          <p:nvPr userDrawn="1"/>
        </p:nvSpPr>
        <p:spPr>
          <a:xfrm flipH="1">
            <a:off x="933395" y="3901524"/>
            <a:ext cx="8210589" cy="131851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1" r:id="rId2"/>
    <p:sldLayoutId id="2147483650" r:id="rId3"/>
    <p:sldLayoutId id="2147483655" r:id="rId4"/>
    <p:sldLayoutId id="2147483649" r:id="rId5"/>
    <p:sldLayoutId id="2147483652" r:id="rId6"/>
    <p:sldLayoutId id="2147483659" r:id="rId7"/>
    <p:sldLayoutId id="2147483663" r:id="rId8"/>
    <p:sldLayoutId id="2147483668" r:id="rId9"/>
    <p:sldLayoutId id="2147483670" r:id="rId10"/>
    <p:sldLayoutId id="2147483674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 Medium" panose="02000603000000020004" pitchFamily="2" charset="-127"/>
          <a:ea typeface="Pretendard Medium" panose="02000603000000020004" pitchFamily="2" charset="-127"/>
          <a:cs typeface="Pretendard Medium" panose="020006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>
            <a:spLocks noGrp="1"/>
          </p:cNvSpPr>
          <p:nvPr>
            <p:ph type="ctrTitle" idx="4294967295"/>
          </p:nvPr>
        </p:nvSpPr>
        <p:spPr>
          <a:xfrm>
            <a:off x="718575" y="1441615"/>
            <a:ext cx="3901272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7000" spc="-300" dirty="0"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투 포인터</a:t>
            </a:r>
            <a:br>
              <a:rPr lang="en-US" altLang="ko-KR" sz="7000" spc="-300" dirty="0"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</a:br>
            <a:r>
              <a:rPr lang="ko-KR" altLang="en-US" sz="7000" spc="-300" dirty="0"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알고리즘</a:t>
            </a:r>
            <a:endParaRPr sz="7000" spc="-300" dirty="0">
              <a:latin typeface="Noto Sans KR Black" panose="020B0A00000000000000" pitchFamily="34" charset="-127"/>
              <a:ea typeface="Noto Sans KR Black" panose="020B0A00000000000000" pitchFamily="34" charset="-127"/>
              <a:cs typeface="Arial" panose="020B0604020202020204" pitchFamily="34" charset="0"/>
            </a:endParaRPr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4294967295"/>
          </p:nvPr>
        </p:nvSpPr>
        <p:spPr>
          <a:xfrm>
            <a:off x="769050" y="3472300"/>
            <a:ext cx="4808790" cy="428425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dk2"/>
                </a:solidFill>
                <a:latin typeface="Anaheim" panose="02000503000000000000" pitchFamily="2" charset="0"/>
                <a:ea typeface="Pretendard Medium" panose="02000603000000020004" pitchFamily="2" charset="-127"/>
                <a:cs typeface="Pretendard Medium" panose="02000603000000020004" pitchFamily="2" charset="-127"/>
              </a:rPr>
              <a:t>Two Pointers Algorithm</a:t>
            </a:r>
            <a:endParaRPr lang="ko-KR" altLang="en-US" sz="2000" dirty="0">
              <a:solidFill>
                <a:srgbClr val="EC008C"/>
              </a:solidFill>
              <a:latin typeface="Anaheim" panose="02000503000000000000" pitchFamily="2" charset="0"/>
              <a:ea typeface="Noto Sans KR Medium" panose="020B0600000000000000" pitchFamily="34" charset="-127"/>
              <a:cs typeface="Pretendard Medium" panose="02000603000000020004" pitchFamily="2" charset="-127"/>
            </a:endParaRPr>
          </a:p>
        </p:txBody>
      </p:sp>
      <p:sp>
        <p:nvSpPr>
          <p:cNvPr id="2" name="Google Shape;335;p27">
            <a:extLst>
              <a:ext uri="{FF2B5EF4-FFF2-40B4-BE49-F238E27FC236}">
                <a16:creationId xmlns:a16="http://schemas.microsoft.com/office/drawing/2014/main" id="{54E9AC15-C6BA-6249-886B-52CA1B1EF835}"/>
              </a:ext>
            </a:extLst>
          </p:cNvPr>
          <p:cNvSpPr txBox="1">
            <a:spLocks/>
          </p:cNvSpPr>
          <p:nvPr/>
        </p:nvSpPr>
        <p:spPr>
          <a:xfrm>
            <a:off x="2466753" y="4085960"/>
            <a:ext cx="3172047" cy="42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r">
              <a:buFont typeface="D2Coding"/>
              <a:buNone/>
            </a:pPr>
            <a:r>
              <a:rPr lang="en-US" altLang="ko-KR" sz="2000" dirty="0">
                <a:solidFill>
                  <a:srgbClr val="EC008C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Pretendard Medium" panose="02000603000000020004" pitchFamily="2" charset="-127"/>
              </a:rPr>
              <a:t>2023-06-21          </a:t>
            </a:r>
            <a:r>
              <a:rPr lang="ko-KR" altLang="en-US" sz="2000" dirty="0">
                <a:solidFill>
                  <a:srgbClr val="EC008C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rPr>
              <a:t>고   건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" name="Google Shape;727;p47"/>
          <p:cNvPicPr preferRelativeResize="0"/>
          <p:nvPr/>
        </p:nvPicPr>
        <p:blipFill rotWithShape="1">
          <a:blip r:embed="rId3">
            <a:alphaModFix/>
          </a:blip>
          <a:srcRect l="61241" r="15108"/>
          <a:stretch/>
        </p:blipFill>
        <p:spPr>
          <a:xfrm>
            <a:off x="0" y="0"/>
            <a:ext cx="182317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8" name="Google Shape;728;p47"/>
          <p:cNvGrpSpPr/>
          <p:nvPr/>
        </p:nvGrpSpPr>
        <p:grpSpPr>
          <a:xfrm>
            <a:off x="1223348" y="4553184"/>
            <a:ext cx="1015032" cy="325196"/>
            <a:chOff x="1156673" y="4600809"/>
            <a:chExt cx="1015032" cy="325196"/>
          </a:xfrm>
        </p:grpSpPr>
        <p:sp>
          <p:nvSpPr>
            <p:cNvPr id="729" name="Google Shape;729;p47"/>
            <p:cNvSpPr/>
            <p:nvPr/>
          </p:nvSpPr>
          <p:spPr>
            <a:xfrm>
              <a:off x="1937576" y="4600809"/>
              <a:ext cx="234129" cy="75728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1394514" y="4600809"/>
              <a:ext cx="440870" cy="75728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1156673" y="4725738"/>
              <a:ext cx="474774" cy="75767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1718307" y="4725738"/>
              <a:ext cx="453393" cy="75767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1536688" y="4850706"/>
              <a:ext cx="635008" cy="75299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347;p29">
            <a:extLst>
              <a:ext uri="{FF2B5EF4-FFF2-40B4-BE49-F238E27FC236}">
                <a16:creationId xmlns:a16="http://schemas.microsoft.com/office/drawing/2014/main" id="{0AF5108A-1151-A011-B1C0-E1C189038B8D}"/>
              </a:ext>
            </a:extLst>
          </p:cNvPr>
          <p:cNvSpPr txBox="1">
            <a:spLocks/>
          </p:cNvSpPr>
          <p:nvPr/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3000" b="0" dirty="0">
                <a:solidFill>
                  <a:srgbClr val="00FFC5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윈도우     </a:t>
            </a:r>
            <a:r>
              <a:rPr lang="en-US" altLang="ko-KR" sz="2500" b="0" dirty="0">
                <a:solidFill>
                  <a:srgbClr val="00FFC5"/>
                </a:solidFill>
                <a:latin typeface="Anaheim" panose="02000503000000000000" pitchFamily="2" charset="0"/>
                <a:ea typeface="Noto Sans CJK KR Thin" panose="020B0200000000000000" pitchFamily="34" charset="-127"/>
                <a:cs typeface="Arial" panose="020B0604020202020204" pitchFamily="34" charset="0"/>
              </a:rPr>
              <a:t>Window</a:t>
            </a:r>
            <a:endParaRPr lang="en-US" sz="2500" b="0" dirty="0">
              <a:solidFill>
                <a:srgbClr val="00FFC5"/>
              </a:solidFill>
              <a:latin typeface="Anaheim" panose="02000503000000000000" pitchFamily="2" charset="0"/>
              <a:ea typeface="Noto Sans CJK KR Thin" panose="020B0200000000000000" pitchFamily="34" charset="-127"/>
              <a:cs typeface="Arial" panose="020B0604020202020204" pitchFamily="34" charset="0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30CF8285-62B2-4542-D4C8-EF6C24057F57}"/>
              </a:ext>
            </a:extLst>
          </p:cNvPr>
          <p:cNvGrpSpPr/>
          <p:nvPr/>
        </p:nvGrpSpPr>
        <p:grpSpPr>
          <a:xfrm>
            <a:off x="2592710" y="1276353"/>
            <a:ext cx="5777900" cy="1034194"/>
            <a:chOff x="2646050" y="1276353"/>
            <a:chExt cx="5777900" cy="103419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C5001253-E118-AF87-CAAB-4FF8176CDD94}"/>
                </a:ext>
              </a:extLst>
            </p:cNvPr>
            <p:cNvSpPr/>
            <p:nvPr/>
          </p:nvSpPr>
          <p:spPr>
            <a:xfrm>
              <a:off x="2646050" y="1276353"/>
              <a:ext cx="5777900" cy="1034194"/>
            </a:xfrm>
            <a:prstGeom prst="roundRect">
              <a:avLst>
                <a:gd name="adj" fmla="val 8552"/>
              </a:avLst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Google Shape;369;p31">
              <a:extLst>
                <a:ext uri="{FF2B5EF4-FFF2-40B4-BE49-F238E27FC236}">
                  <a16:creationId xmlns:a16="http://schemas.microsoft.com/office/drawing/2014/main" id="{68EE3FBD-1F85-960E-5B6A-5D58ACB57923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2738407" y="1374523"/>
              <a:ext cx="5593186" cy="868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>
                <a:buFont typeface="D2Coding"/>
                <a:buNone/>
              </a:pPr>
              <a:r>
                <a:rPr lang="ko-KR" altLang="en-US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  슬라이딩 윈도우 알고리즘에서 윈도우는 </a:t>
              </a:r>
              <a:r>
                <a:rPr lang="ko-KR" altLang="en-US" sz="1500" dirty="0">
                  <a:solidFill>
                    <a:srgbClr val="00FFC5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고정된 크기의 구간</a:t>
              </a:r>
              <a:r>
                <a:rPr lang="ko-KR" altLang="en-US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으로</a:t>
              </a:r>
              <a:r>
                <a:rPr lang="en-US" altLang="ko-KR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,</a:t>
              </a:r>
            </a:p>
            <a:p>
              <a:pPr marL="0" indent="0">
                <a:buFont typeface="D2Coding"/>
                <a:buNone/>
              </a:pPr>
              <a:r>
                <a:rPr lang="ko-KR" altLang="en-US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보통 </a:t>
              </a:r>
              <a:r>
                <a:rPr lang="ko-KR" altLang="en-US" sz="15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부분 배열</a:t>
              </a:r>
              <a:r>
                <a:rPr lang="en-US" altLang="ko-KR" sz="15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5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부분 리스트</a:t>
              </a:r>
              <a:r>
                <a:rPr lang="en-US" altLang="ko-KR" sz="15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5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부분 문자열</a:t>
              </a:r>
              <a:r>
                <a:rPr lang="ko-KR" altLang="en-US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을 의미하며</a:t>
              </a:r>
              <a:r>
                <a:rPr lang="en-US" altLang="ko-KR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윈도우의</a:t>
              </a:r>
              <a:endParaRPr lang="en-US" altLang="ko-KR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endParaRPr>
            </a:p>
            <a:p>
              <a:pPr marL="0" indent="0">
                <a:buFont typeface="D2Coding"/>
                <a:buNone/>
              </a:pPr>
              <a:r>
                <a:rPr lang="ko-KR" altLang="en-US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크기는 문제의 요구사항에 따라 결정</a:t>
              </a:r>
            </a:p>
          </p:txBody>
        </p:sp>
      </p:grpSp>
      <p:grpSp>
        <p:nvGrpSpPr>
          <p:cNvPr id="3" name="Google Shape;5859;p64">
            <a:extLst>
              <a:ext uri="{FF2B5EF4-FFF2-40B4-BE49-F238E27FC236}">
                <a16:creationId xmlns:a16="http://schemas.microsoft.com/office/drawing/2014/main" id="{0F706678-74E0-7081-E6D6-08746668F12B}"/>
              </a:ext>
            </a:extLst>
          </p:cNvPr>
          <p:cNvGrpSpPr/>
          <p:nvPr/>
        </p:nvGrpSpPr>
        <p:grpSpPr>
          <a:xfrm>
            <a:off x="2558477" y="2713852"/>
            <a:ext cx="404023" cy="647928"/>
            <a:chOff x="8027227" y="3215041"/>
            <a:chExt cx="231829" cy="371782"/>
          </a:xfrm>
        </p:grpSpPr>
        <p:sp>
          <p:nvSpPr>
            <p:cNvPr id="45" name="Google Shape;5860;p64">
              <a:extLst>
                <a:ext uri="{FF2B5EF4-FFF2-40B4-BE49-F238E27FC236}">
                  <a16:creationId xmlns:a16="http://schemas.microsoft.com/office/drawing/2014/main" id="{F82D8378-F5F7-7BA1-F857-FA5322BD02D1}"/>
                </a:ext>
              </a:extLst>
            </p:cNvPr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5861;p64">
              <a:extLst>
                <a:ext uri="{FF2B5EF4-FFF2-40B4-BE49-F238E27FC236}">
                  <a16:creationId xmlns:a16="http://schemas.microsoft.com/office/drawing/2014/main" id="{13629A3D-E84F-E221-766D-180A3E7C96C1}"/>
                </a:ext>
              </a:extLst>
            </p:cNvPr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862;p64">
              <a:extLst>
                <a:ext uri="{FF2B5EF4-FFF2-40B4-BE49-F238E27FC236}">
                  <a16:creationId xmlns:a16="http://schemas.microsoft.com/office/drawing/2014/main" id="{ED29C186-0A58-5FF4-28F2-3E900D429BA3}"/>
                </a:ext>
              </a:extLst>
            </p:cNvPr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863;p64">
              <a:extLst>
                <a:ext uri="{FF2B5EF4-FFF2-40B4-BE49-F238E27FC236}">
                  <a16:creationId xmlns:a16="http://schemas.microsoft.com/office/drawing/2014/main" id="{77A7CD23-6AAD-4F70-E8D9-C2D8C0A2B205}"/>
                </a:ext>
              </a:extLst>
            </p:cNvPr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864;p64">
              <a:extLst>
                <a:ext uri="{FF2B5EF4-FFF2-40B4-BE49-F238E27FC236}">
                  <a16:creationId xmlns:a16="http://schemas.microsoft.com/office/drawing/2014/main" id="{7FED9087-3EAB-2BC1-06F5-4DC250F3427D}"/>
                </a:ext>
              </a:extLst>
            </p:cNvPr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865;p64">
              <a:extLst>
                <a:ext uri="{FF2B5EF4-FFF2-40B4-BE49-F238E27FC236}">
                  <a16:creationId xmlns:a16="http://schemas.microsoft.com/office/drawing/2014/main" id="{790D68F2-D122-D950-77E3-D62623676073}"/>
                </a:ext>
              </a:extLst>
            </p:cNvPr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866;p64">
              <a:extLst>
                <a:ext uri="{FF2B5EF4-FFF2-40B4-BE49-F238E27FC236}">
                  <a16:creationId xmlns:a16="http://schemas.microsoft.com/office/drawing/2014/main" id="{08959F38-6A7F-EF3D-E50E-51A09297E140}"/>
                </a:ext>
              </a:extLst>
            </p:cNvPr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867;p64">
              <a:extLst>
                <a:ext uri="{FF2B5EF4-FFF2-40B4-BE49-F238E27FC236}">
                  <a16:creationId xmlns:a16="http://schemas.microsoft.com/office/drawing/2014/main" id="{EAA7034B-0AB0-99C8-B28E-E02FAE375469}"/>
                </a:ext>
              </a:extLst>
            </p:cNvPr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868;p64">
              <a:extLst>
                <a:ext uri="{FF2B5EF4-FFF2-40B4-BE49-F238E27FC236}">
                  <a16:creationId xmlns:a16="http://schemas.microsoft.com/office/drawing/2014/main" id="{96230FAB-0D0F-814A-A51B-DA1E0281B45A}"/>
                </a:ext>
              </a:extLst>
            </p:cNvPr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869;p64">
              <a:extLst>
                <a:ext uri="{FF2B5EF4-FFF2-40B4-BE49-F238E27FC236}">
                  <a16:creationId xmlns:a16="http://schemas.microsoft.com/office/drawing/2014/main" id="{97357EDB-45C9-89E8-5B03-211DB3D0FB2F}"/>
                </a:ext>
              </a:extLst>
            </p:cNvPr>
            <p:cNvSpPr/>
            <p:nvPr/>
          </p:nvSpPr>
          <p:spPr>
            <a:xfrm>
              <a:off x="8043098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1BC5CE2A-317D-26DC-A313-2DE355466E14}"/>
              </a:ext>
            </a:extLst>
          </p:cNvPr>
          <p:cNvGrpSpPr/>
          <p:nvPr/>
        </p:nvGrpSpPr>
        <p:grpSpPr>
          <a:xfrm>
            <a:off x="2481018" y="3402003"/>
            <a:ext cx="558941" cy="468293"/>
            <a:chOff x="3201351" y="3821016"/>
            <a:chExt cx="558941" cy="468293"/>
          </a:xfrm>
        </p:grpSpPr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69890D43-E4C6-2615-B7F3-7658A0DF6C40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Google Shape;369;p31">
              <a:extLst>
                <a:ext uri="{FF2B5EF4-FFF2-40B4-BE49-F238E27FC236}">
                  <a16:creationId xmlns:a16="http://schemas.microsoft.com/office/drawing/2014/main" id="{64D2363C-0616-8596-69F2-FA63A876EDEF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0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A0871F6F-E224-5C3F-3931-5C0F34BD2916}"/>
              </a:ext>
            </a:extLst>
          </p:cNvPr>
          <p:cNvGrpSpPr/>
          <p:nvPr/>
        </p:nvGrpSpPr>
        <p:grpSpPr>
          <a:xfrm>
            <a:off x="3662796" y="3402003"/>
            <a:ext cx="558941" cy="468293"/>
            <a:chOff x="3201351" y="3821016"/>
            <a:chExt cx="558941" cy="46829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78236600-D809-D908-2E90-C6E7B0EA4D21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Google Shape;369;p31">
              <a:extLst>
                <a:ext uri="{FF2B5EF4-FFF2-40B4-BE49-F238E27FC236}">
                  <a16:creationId xmlns:a16="http://schemas.microsoft.com/office/drawing/2014/main" id="{785D522C-1F65-EF41-6A7E-CD064D02DFD9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2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91A9F47-1982-CE36-527C-EB188E0B11A4}"/>
              </a:ext>
            </a:extLst>
          </p:cNvPr>
          <p:cNvGrpSpPr/>
          <p:nvPr/>
        </p:nvGrpSpPr>
        <p:grpSpPr>
          <a:xfrm>
            <a:off x="3071907" y="3402003"/>
            <a:ext cx="558941" cy="468293"/>
            <a:chOff x="3201351" y="3821016"/>
            <a:chExt cx="558941" cy="468293"/>
          </a:xfrm>
        </p:grpSpPr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A7F2D553-DB0A-2C9B-FC59-6FA9AB3A3EA8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Google Shape;369;p31">
              <a:extLst>
                <a:ext uri="{FF2B5EF4-FFF2-40B4-BE49-F238E27FC236}">
                  <a16:creationId xmlns:a16="http://schemas.microsoft.com/office/drawing/2014/main" id="{CAA14DDF-854D-65DE-F4F7-8021D88EE011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1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704" name="그룹 703">
            <a:extLst>
              <a:ext uri="{FF2B5EF4-FFF2-40B4-BE49-F238E27FC236}">
                <a16:creationId xmlns:a16="http://schemas.microsoft.com/office/drawing/2014/main" id="{5A5620C8-AF7A-93DC-3843-B05E94981B86}"/>
              </a:ext>
            </a:extLst>
          </p:cNvPr>
          <p:cNvGrpSpPr/>
          <p:nvPr/>
        </p:nvGrpSpPr>
        <p:grpSpPr>
          <a:xfrm>
            <a:off x="4253685" y="3402003"/>
            <a:ext cx="558941" cy="468293"/>
            <a:chOff x="3201351" y="3821016"/>
            <a:chExt cx="558941" cy="468293"/>
          </a:xfrm>
        </p:grpSpPr>
        <p:sp>
          <p:nvSpPr>
            <p:cNvPr id="705" name="직사각형 704">
              <a:extLst>
                <a:ext uri="{FF2B5EF4-FFF2-40B4-BE49-F238E27FC236}">
                  <a16:creationId xmlns:a16="http://schemas.microsoft.com/office/drawing/2014/main" id="{7BCC1369-14C7-F722-51FA-E13E7704D1DD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6" name="Google Shape;369;p31">
              <a:extLst>
                <a:ext uri="{FF2B5EF4-FFF2-40B4-BE49-F238E27FC236}">
                  <a16:creationId xmlns:a16="http://schemas.microsoft.com/office/drawing/2014/main" id="{783FC3AC-A2F7-3189-5601-68BFE7E6BA76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3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707" name="그룹 706">
            <a:extLst>
              <a:ext uri="{FF2B5EF4-FFF2-40B4-BE49-F238E27FC236}">
                <a16:creationId xmlns:a16="http://schemas.microsoft.com/office/drawing/2014/main" id="{D03593A9-EF60-03AC-41B2-B2B0C943033D}"/>
              </a:ext>
            </a:extLst>
          </p:cNvPr>
          <p:cNvGrpSpPr/>
          <p:nvPr/>
        </p:nvGrpSpPr>
        <p:grpSpPr>
          <a:xfrm>
            <a:off x="4844574" y="3402003"/>
            <a:ext cx="558941" cy="468293"/>
            <a:chOff x="3201351" y="3821016"/>
            <a:chExt cx="558941" cy="468293"/>
          </a:xfrm>
        </p:grpSpPr>
        <p:sp>
          <p:nvSpPr>
            <p:cNvPr id="708" name="직사각형 707">
              <a:extLst>
                <a:ext uri="{FF2B5EF4-FFF2-40B4-BE49-F238E27FC236}">
                  <a16:creationId xmlns:a16="http://schemas.microsoft.com/office/drawing/2014/main" id="{FE8A7940-D6E6-8347-1F4E-1C2C6B98C229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9" name="Google Shape;369;p31">
              <a:extLst>
                <a:ext uri="{FF2B5EF4-FFF2-40B4-BE49-F238E27FC236}">
                  <a16:creationId xmlns:a16="http://schemas.microsoft.com/office/drawing/2014/main" id="{5ACE4A2F-510D-BD5B-0D09-8B0D4B69E337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4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710" name="그룹 709">
            <a:extLst>
              <a:ext uri="{FF2B5EF4-FFF2-40B4-BE49-F238E27FC236}">
                <a16:creationId xmlns:a16="http://schemas.microsoft.com/office/drawing/2014/main" id="{B15D9F2B-203A-3E3C-D74B-3FD9FD1B0A93}"/>
              </a:ext>
            </a:extLst>
          </p:cNvPr>
          <p:cNvGrpSpPr/>
          <p:nvPr/>
        </p:nvGrpSpPr>
        <p:grpSpPr>
          <a:xfrm>
            <a:off x="5435463" y="3402003"/>
            <a:ext cx="558941" cy="468293"/>
            <a:chOff x="3201351" y="3821016"/>
            <a:chExt cx="558941" cy="468293"/>
          </a:xfrm>
        </p:grpSpPr>
        <p:sp>
          <p:nvSpPr>
            <p:cNvPr id="711" name="직사각형 710">
              <a:extLst>
                <a:ext uri="{FF2B5EF4-FFF2-40B4-BE49-F238E27FC236}">
                  <a16:creationId xmlns:a16="http://schemas.microsoft.com/office/drawing/2014/main" id="{5FF6CE0C-FAFE-8F5B-BC86-61CD5AB579C4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2" name="Google Shape;369;p31">
              <a:extLst>
                <a:ext uri="{FF2B5EF4-FFF2-40B4-BE49-F238E27FC236}">
                  <a16:creationId xmlns:a16="http://schemas.microsoft.com/office/drawing/2014/main" id="{508194AA-35D5-EB8D-D49D-EE8579BD9DEE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5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713" name="그룹 712">
            <a:extLst>
              <a:ext uri="{FF2B5EF4-FFF2-40B4-BE49-F238E27FC236}">
                <a16:creationId xmlns:a16="http://schemas.microsoft.com/office/drawing/2014/main" id="{B8D223CA-6941-9B89-4963-0A9ECB42DCCF}"/>
              </a:ext>
            </a:extLst>
          </p:cNvPr>
          <p:cNvGrpSpPr/>
          <p:nvPr/>
        </p:nvGrpSpPr>
        <p:grpSpPr>
          <a:xfrm>
            <a:off x="6026352" y="3402003"/>
            <a:ext cx="558941" cy="468293"/>
            <a:chOff x="3201351" y="3821016"/>
            <a:chExt cx="558941" cy="468293"/>
          </a:xfrm>
        </p:grpSpPr>
        <p:sp>
          <p:nvSpPr>
            <p:cNvPr id="714" name="직사각형 713">
              <a:extLst>
                <a:ext uri="{FF2B5EF4-FFF2-40B4-BE49-F238E27FC236}">
                  <a16:creationId xmlns:a16="http://schemas.microsoft.com/office/drawing/2014/main" id="{3510AAF8-778E-5BE9-6309-99A49B392652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5" name="Google Shape;369;p31">
              <a:extLst>
                <a:ext uri="{FF2B5EF4-FFF2-40B4-BE49-F238E27FC236}">
                  <a16:creationId xmlns:a16="http://schemas.microsoft.com/office/drawing/2014/main" id="{D0D335A1-D826-B1F4-2B9D-3F66B338C592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6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716" name="그룹 715">
            <a:extLst>
              <a:ext uri="{FF2B5EF4-FFF2-40B4-BE49-F238E27FC236}">
                <a16:creationId xmlns:a16="http://schemas.microsoft.com/office/drawing/2014/main" id="{7F184AE3-A812-ED6D-75CC-DDED91578852}"/>
              </a:ext>
            </a:extLst>
          </p:cNvPr>
          <p:cNvGrpSpPr/>
          <p:nvPr/>
        </p:nvGrpSpPr>
        <p:grpSpPr>
          <a:xfrm>
            <a:off x="7208130" y="3402003"/>
            <a:ext cx="558941" cy="468293"/>
            <a:chOff x="3201351" y="3821016"/>
            <a:chExt cx="558941" cy="468293"/>
          </a:xfrm>
        </p:grpSpPr>
        <p:sp>
          <p:nvSpPr>
            <p:cNvPr id="717" name="직사각형 716">
              <a:extLst>
                <a:ext uri="{FF2B5EF4-FFF2-40B4-BE49-F238E27FC236}">
                  <a16:creationId xmlns:a16="http://schemas.microsoft.com/office/drawing/2014/main" id="{0CDBCEA5-1947-4CA4-2D73-A750259D8D95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8" name="Google Shape;369;p31">
              <a:extLst>
                <a:ext uri="{FF2B5EF4-FFF2-40B4-BE49-F238E27FC236}">
                  <a16:creationId xmlns:a16="http://schemas.microsoft.com/office/drawing/2014/main" id="{FB343252-1141-20DD-64BD-85994DB2D470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8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719" name="그룹 718">
            <a:extLst>
              <a:ext uri="{FF2B5EF4-FFF2-40B4-BE49-F238E27FC236}">
                <a16:creationId xmlns:a16="http://schemas.microsoft.com/office/drawing/2014/main" id="{C065CEDF-98AF-8E79-795A-9D6B3AB8B7F5}"/>
              </a:ext>
            </a:extLst>
          </p:cNvPr>
          <p:cNvGrpSpPr/>
          <p:nvPr/>
        </p:nvGrpSpPr>
        <p:grpSpPr>
          <a:xfrm>
            <a:off x="6617241" y="3402003"/>
            <a:ext cx="558941" cy="468293"/>
            <a:chOff x="3201351" y="3821016"/>
            <a:chExt cx="558941" cy="468293"/>
          </a:xfrm>
        </p:grpSpPr>
        <p:sp>
          <p:nvSpPr>
            <p:cNvPr id="720" name="직사각형 719">
              <a:extLst>
                <a:ext uri="{FF2B5EF4-FFF2-40B4-BE49-F238E27FC236}">
                  <a16:creationId xmlns:a16="http://schemas.microsoft.com/office/drawing/2014/main" id="{3E9DEC43-1296-86D5-6155-4D8DBC925A99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21" name="Google Shape;369;p31">
              <a:extLst>
                <a:ext uri="{FF2B5EF4-FFF2-40B4-BE49-F238E27FC236}">
                  <a16:creationId xmlns:a16="http://schemas.microsoft.com/office/drawing/2014/main" id="{C1E50FDF-F29A-E556-A67E-1C8E77653620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7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722" name="그룹 721">
            <a:extLst>
              <a:ext uri="{FF2B5EF4-FFF2-40B4-BE49-F238E27FC236}">
                <a16:creationId xmlns:a16="http://schemas.microsoft.com/office/drawing/2014/main" id="{1433DCCF-C2E4-5B40-95D7-FACD91901228}"/>
              </a:ext>
            </a:extLst>
          </p:cNvPr>
          <p:cNvGrpSpPr/>
          <p:nvPr/>
        </p:nvGrpSpPr>
        <p:grpSpPr>
          <a:xfrm>
            <a:off x="7799019" y="3402003"/>
            <a:ext cx="558941" cy="468293"/>
            <a:chOff x="3201351" y="3821016"/>
            <a:chExt cx="558941" cy="468293"/>
          </a:xfrm>
        </p:grpSpPr>
        <p:sp>
          <p:nvSpPr>
            <p:cNvPr id="723" name="직사각형 722">
              <a:extLst>
                <a:ext uri="{FF2B5EF4-FFF2-40B4-BE49-F238E27FC236}">
                  <a16:creationId xmlns:a16="http://schemas.microsoft.com/office/drawing/2014/main" id="{C00D769C-1417-8042-C761-FB01C1A14D72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24" name="Google Shape;369;p31">
              <a:extLst>
                <a:ext uri="{FF2B5EF4-FFF2-40B4-BE49-F238E27FC236}">
                  <a16:creationId xmlns:a16="http://schemas.microsoft.com/office/drawing/2014/main" id="{1E67F4F1-7312-CD2F-7423-13202FFB9C70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9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725" name="Google Shape;5859;p64">
            <a:extLst>
              <a:ext uri="{FF2B5EF4-FFF2-40B4-BE49-F238E27FC236}">
                <a16:creationId xmlns:a16="http://schemas.microsoft.com/office/drawing/2014/main" id="{5754CDFA-E4F3-7AD4-30BE-49E465057CEC}"/>
              </a:ext>
            </a:extLst>
          </p:cNvPr>
          <p:cNvGrpSpPr/>
          <p:nvPr/>
        </p:nvGrpSpPr>
        <p:grpSpPr>
          <a:xfrm>
            <a:off x="4325047" y="2713852"/>
            <a:ext cx="404023" cy="647928"/>
            <a:chOff x="8027227" y="3215041"/>
            <a:chExt cx="231829" cy="371782"/>
          </a:xfrm>
        </p:grpSpPr>
        <p:sp>
          <p:nvSpPr>
            <p:cNvPr id="726" name="Google Shape;5860;p64">
              <a:extLst>
                <a:ext uri="{FF2B5EF4-FFF2-40B4-BE49-F238E27FC236}">
                  <a16:creationId xmlns:a16="http://schemas.microsoft.com/office/drawing/2014/main" id="{BC40F529-232D-9C8D-9F3A-0D1F87509887}"/>
                </a:ext>
              </a:extLst>
            </p:cNvPr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4" name="Google Shape;5861;p64">
              <a:extLst>
                <a:ext uri="{FF2B5EF4-FFF2-40B4-BE49-F238E27FC236}">
                  <a16:creationId xmlns:a16="http://schemas.microsoft.com/office/drawing/2014/main" id="{1BB2AEC1-4B21-8F49-EDD8-7DCF50DE018A}"/>
                </a:ext>
              </a:extLst>
            </p:cNvPr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5862;p64">
              <a:extLst>
                <a:ext uri="{FF2B5EF4-FFF2-40B4-BE49-F238E27FC236}">
                  <a16:creationId xmlns:a16="http://schemas.microsoft.com/office/drawing/2014/main" id="{D51AB185-C7F8-4B3D-BCF3-39A620A11E61}"/>
                </a:ext>
              </a:extLst>
            </p:cNvPr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5863;p64">
              <a:extLst>
                <a:ext uri="{FF2B5EF4-FFF2-40B4-BE49-F238E27FC236}">
                  <a16:creationId xmlns:a16="http://schemas.microsoft.com/office/drawing/2014/main" id="{3C7C33F0-6C2B-76A7-4BD1-C7CE9060899B}"/>
                </a:ext>
              </a:extLst>
            </p:cNvPr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5864;p64">
              <a:extLst>
                <a:ext uri="{FF2B5EF4-FFF2-40B4-BE49-F238E27FC236}">
                  <a16:creationId xmlns:a16="http://schemas.microsoft.com/office/drawing/2014/main" id="{6E8C3279-9135-A1AC-650F-3038E55335BC}"/>
                </a:ext>
              </a:extLst>
            </p:cNvPr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8" name="Google Shape;5865;p64">
              <a:extLst>
                <a:ext uri="{FF2B5EF4-FFF2-40B4-BE49-F238E27FC236}">
                  <a16:creationId xmlns:a16="http://schemas.microsoft.com/office/drawing/2014/main" id="{1972D0D7-C3C0-C2FE-964A-E2603995B001}"/>
                </a:ext>
              </a:extLst>
            </p:cNvPr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5866;p64">
              <a:extLst>
                <a:ext uri="{FF2B5EF4-FFF2-40B4-BE49-F238E27FC236}">
                  <a16:creationId xmlns:a16="http://schemas.microsoft.com/office/drawing/2014/main" id="{C5169054-3139-2B79-97DC-CCA92BC40028}"/>
                </a:ext>
              </a:extLst>
            </p:cNvPr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0" name="Google Shape;5867;p64">
              <a:extLst>
                <a:ext uri="{FF2B5EF4-FFF2-40B4-BE49-F238E27FC236}">
                  <a16:creationId xmlns:a16="http://schemas.microsoft.com/office/drawing/2014/main" id="{30A1AD27-A2F5-0610-80C6-016CC78C0A5A}"/>
                </a:ext>
              </a:extLst>
            </p:cNvPr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1" name="Google Shape;5868;p64">
              <a:extLst>
                <a:ext uri="{FF2B5EF4-FFF2-40B4-BE49-F238E27FC236}">
                  <a16:creationId xmlns:a16="http://schemas.microsoft.com/office/drawing/2014/main" id="{4898C92D-AE40-E0AD-C38A-F1F2B54B43C7}"/>
                </a:ext>
              </a:extLst>
            </p:cNvPr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2" name="Google Shape;5869;p64">
              <a:extLst>
                <a:ext uri="{FF2B5EF4-FFF2-40B4-BE49-F238E27FC236}">
                  <a16:creationId xmlns:a16="http://schemas.microsoft.com/office/drawing/2014/main" id="{3557F36A-DC0C-02CE-D598-271A1EA93AB3}"/>
                </a:ext>
              </a:extLst>
            </p:cNvPr>
            <p:cNvSpPr/>
            <p:nvPr/>
          </p:nvSpPr>
          <p:spPr>
            <a:xfrm>
              <a:off x="8043098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43" name="화살표: 오른쪽 742">
            <a:extLst>
              <a:ext uri="{FF2B5EF4-FFF2-40B4-BE49-F238E27FC236}">
                <a16:creationId xmlns:a16="http://schemas.microsoft.com/office/drawing/2014/main" id="{A264C3CE-9235-2192-3600-91088B2E6960}"/>
              </a:ext>
            </a:extLst>
          </p:cNvPr>
          <p:cNvSpPr/>
          <p:nvPr/>
        </p:nvSpPr>
        <p:spPr>
          <a:xfrm>
            <a:off x="3118292" y="2880929"/>
            <a:ext cx="454086" cy="333250"/>
          </a:xfrm>
          <a:prstGeom prst="rightArrow">
            <a:avLst>
              <a:gd name="adj1" fmla="val 54287"/>
              <a:gd name="adj2" fmla="val 82155"/>
            </a:avLst>
          </a:prstGeom>
          <a:solidFill>
            <a:srgbClr val="00F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5" name="Google Shape;369;p31">
            <a:extLst>
              <a:ext uri="{FF2B5EF4-FFF2-40B4-BE49-F238E27FC236}">
                <a16:creationId xmlns:a16="http://schemas.microsoft.com/office/drawing/2014/main" id="{0B539AE0-1314-D8BF-C153-F790334B1D4E}"/>
              </a:ext>
            </a:extLst>
          </p:cNvPr>
          <p:cNvSpPr txBox="1">
            <a:spLocks/>
          </p:cNvSpPr>
          <p:nvPr/>
        </p:nvSpPr>
        <p:spPr>
          <a:xfrm flipH="1">
            <a:off x="2500588" y="3888870"/>
            <a:ext cx="5876942" cy="387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buFont typeface="D2Coding"/>
              <a:buNone/>
            </a:pPr>
            <a:r>
              <a:rPr lang="ko-KR" altLang="en-US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일반적으로 </a:t>
            </a:r>
            <a:r>
              <a:rPr lang="ko-KR" altLang="en-US" sz="1500" dirty="0">
                <a:solidFill>
                  <a:srgbClr val="EC008C"/>
                </a:solidFill>
                <a:latin typeface="부크크 명조 Bold" panose="02040604050505020304" pitchFamily="18" charset="-127"/>
                <a:ea typeface="부크크 명조 Bold" panose="02040604050505020304" pitchFamily="18" charset="-127"/>
                <a:cs typeface="Pretendard Medium" panose="02000603000000020004" pitchFamily="2" charset="-127"/>
              </a:rPr>
              <a:t>고정된 크기의 윈도우를 왼쪽에서 오른쪽으로 한 칸씩 이동</a:t>
            </a:r>
          </a:p>
        </p:txBody>
      </p:sp>
      <p:sp>
        <p:nvSpPr>
          <p:cNvPr id="747" name="화살표: 오른쪽 746">
            <a:extLst>
              <a:ext uri="{FF2B5EF4-FFF2-40B4-BE49-F238E27FC236}">
                <a16:creationId xmlns:a16="http://schemas.microsoft.com/office/drawing/2014/main" id="{ED36A56D-8EBB-A64F-E384-AF3EDB4BE13C}"/>
              </a:ext>
            </a:extLst>
          </p:cNvPr>
          <p:cNvSpPr/>
          <p:nvPr/>
        </p:nvSpPr>
        <p:spPr>
          <a:xfrm>
            <a:off x="4895453" y="2880929"/>
            <a:ext cx="454086" cy="333250"/>
          </a:xfrm>
          <a:prstGeom prst="rightArrow">
            <a:avLst>
              <a:gd name="adj1" fmla="val 54287"/>
              <a:gd name="adj2" fmla="val 82155"/>
            </a:avLst>
          </a:prstGeom>
          <a:solidFill>
            <a:srgbClr val="EC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EC00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684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47;p29">
            <a:extLst>
              <a:ext uri="{FF2B5EF4-FFF2-40B4-BE49-F238E27FC236}">
                <a16:creationId xmlns:a16="http://schemas.microsoft.com/office/drawing/2014/main" id="{BEA6E25C-EDBC-A06F-BAC0-1032474C0229}"/>
              </a:ext>
            </a:extLst>
          </p:cNvPr>
          <p:cNvSpPr txBox="1">
            <a:spLocks/>
          </p:cNvSpPr>
          <p:nvPr/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3000" b="0" dirty="0">
                <a:solidFill>
                  <a:srgbClr val="00FFC5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시간 복잡도     </a:t>
            </a:r>
            <a:r>
              <a:rPr lang="en-US" altLang="ko-KR" sz="2500" b="0" dirty="0">
                <a:solidFill>
                  <a:srgbClr val="00FFC5"/>
                </a:solidFill>
                <a:latin typeface="Anaheim" panose="02000503000000000000" pitchFamily="2" charset="0"/>
                <a:ea typeface="Noto Sans CJK KR Thin" panose="020B0200000000000000" pitchFamily="34" charset="-127"/>
                <a:cs typeface="Arial" panose="020B0604020202020204" pitchFamily="34" charset="0"/>
              </a:rPr>
              <a:t>Time Complexity</a:t>
            </a:r>
            <a:endParaRPr lang="en-US" sz="2500" b="0" dirty="0">
              <a:solidFill>
                <a:srgbClr val="00FFC5"/>
              </a:solidFill>
              <a:latin typeface="Anaheim" panose="02000503000000000000" pitchFamily="2" charset="0"/>
              <a:ea typeface="Noto Sans CJK KR Thin" panose="020B0200000000000000" pitchFamily="34" charset="-127"/>
              <a:cs typeface="Arial" panose="020B060402020202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F7D5CB-04FA-C5DF-1D27-7D0D0090F8A9}"/>
              </a:ext>
            </a:extLst>
          </p:cNvPr>
          <p:cNvGrpSpPr/>
          <p:nvPr/>
        </p:nvGrpSpPr>
        <p:grpSpPr>
          <a:xfrm>
            <a:off x="3908931" y="1499366"/>
            <a:ext cx="1326138" cy="792481"/>
            <a:chOff x="3201351" y="3955294"/>
            <a:chExt cx="558941" cy="33401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9C5171B-E0CA-D7CE-AE4C-3710806B6A8A}"/>
                </a:ext>
              </a:extLst>
            </p:cNvPr>
            <p:cNvSpPr/>
            <p:nvPr/>
          </p:nvSpPr>
          <p:spPr>
            <a:xfrm>
              <a:off x="3201351" y="3955294"/>
              <a:ext cx="558941" cy="33401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Google Shape;369;p31">
                  <a:extLst>
                    <a:ext uri="{FF2B5EF4-FFF2-40B4-BE49-F238E27FC236}">
                      <a16:creationId xmlns:a16="http://schemas.microsoft.com/office/drawing/2014/main" id="{638F8383-F152-79AF-D614-A2F17176C7D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 flipH="1">
                  <a:off x="3257264" y="3974001"/>
                  <a:ext cx="454194" cy="27508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0" rIns="91425" bIns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L="457200" marR="0" lvl="0" indent="-34290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800"/>
                    <a:buFont typeface="D2Coding"/>
                    <a:buChar char="●"/>
                    <a:defRPr sz="18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1pPr>
                  <a:lvl2pPr marL="914400" marR="0" lvl="1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○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2pPr>
                  <a:lvl3pPr marL="1371600" marR="0" lvl="2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■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3pPr>
                  <a:lvl4pPr marL="1828800" marR="0" lvl="3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●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4pPr>
                  <a:lvl5pPr marL="2286000" marR="0" lvl="4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○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5pPr>
                  <a:lvl6pPr marL="2743200" marR="0" lvl="5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■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6pPr>
                  <a:lvl7pPr marL="3200400" marR="0" lvl="6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●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7pPr>
                  <a:lvl8pPr marL="3657600" marR="0" lvl="7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○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8pPr>
                  <a:lvl9pPr marL="4114800" marR="0" lvl="8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1600"/>
                    </a:spcAft>
                    <a:buClr>
                      <a:schemeClr val="lt1"/>
                    </a:buClr>
                    <a:buSzPts val="1400"/>
                    <a:buFont typeface="D2Coding"/>
                    <a:buChar char="■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9pPr>
                </a:lstStyle>
                <a:p>
                  <a:pPr marL="0" indent="0" algn="ctr">
                    <a:buFont typeface="D2Coding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sz="3000" b="1" i="1" spc="-15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Noto Sans CJK KR Black" panose="020B0A00000000000000" pitchFamily="34" charset="-127"/>
                          </a:rPr>
                          <m:t>𝑶</m:t>
                        </m:r>
                        <m:r>
                          <a:rPr lang="en-US" altLang="ko-KR" sz="3000" b="1" i="1" spc="-15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Noto Sans CJK KR Black" panose="020B0A00000000000000" pitchFamily="34" charset="-127"/>
                          </a:rPr>
                          <m:t>(</m:t>
                        </m:r>
                        <m:r>
                          <a:rPr lang="en-US" altLang="ko-KR" sz="3000" b="1" i="1" spc="-15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Noto Sans CJK KR Black" panose="020B0A00000000000000" pitchFamily="34" charset="-127"/>
                          </a:rPr>
                          <m:t>𝒏</m:t>
                        </m:r>
                        <m:r>
                          <a:rPr lang="en-US" altLang="ko-KR" sz="3000" b="1" i="1" spc="-15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Noto Sans CJK KR Black" panose="020B0A00000000000000" pitchFamily="34" charset="-127"/>
                          </a:rPr>
                          <m:t>)</m:t>
                        </m:r>
                      </m:oMath>
                    </m:oMathPara>
                  </a14:m>
                  <a:endParaRPr lang="ko-KR" altLang="en-US" sz="3000" b="1" spc="-150" dirty="0">
                    <a:solidFill>
                      <a:schemeClr val="bg1"/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  <a:cs typeface="Pretendard Medium" panose="02000603000000020004" pitchFamily="2" charset="-127"/>
                  </a:endParaRPr>
                </a:p>
              </p:txBody>
            </p:sp>
          </mc:Choice>
          <mc:Fallback xmlns="">
            <p:sp>
              <p:nvSpPr>
                <p:cNvPr id="5" name="Google Shape;369;p31">
                  <a:extLst>
                    <a:ext uri="{FF2B5EF4-FFF2-40B4-BE49-F238E27FC236}">
                      <a16:creationId xmlns:a16="http://schemas.microsoft.com/office/drawing/2014/main" id="{638F8383-F152-79AF-D614-A2F17176C7D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3257264" y="3974001"/>
                  <a:ext cx="454194" cy="275084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" name="Google Shape;369;p31">
            <a:extLst>
              <a:ext uri="{FF2B5EF4-FFF2-40B4-BE49-F238E27FC236}">
                <a16:creationId xmlns:a16="http://schemas.microsoft.com/office/drawing/2014/main" id="{7340A5B3-A9D9-6EEA-BA5B-76CFB54502A1}"/>
              </a:ext>
            </a:extLst>
          </p:cNvPr>
          <p:cNvSpPr txBox="1">
            <a:spLocks/>
          </p:cNvSpPr>
          <p:nvPr/>
        </p:nvSpPr>
        <p:spPr>
          <a:xfrm flipH="1">
            <a:off x="1278000" y="2417577"/>
            <a:ext cx="6588000" cy="867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buFont typeface="D2Coding"/>
              <a:buNone/>
            </a:pPr>
            <a:r>
              <a:rPr lang="ko-KR" altLang="en-US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인덱스의 처음부터 끝까지 한 칸씩 이동했을 때</a:t>
            </a:r>
            <a:endParaRPr lang="en-US" altLang="ko-KR" sz="1500" dirty="0">
              <a:solidFill>
                <a:schemeClr val="bg1"/>
              </a:solidFill>
              <a:latin typeface="부크크 명조 Light" panose="02040204050505020304" pitchFamily="18" charset="-127"/>
              <a:ea typeface="부크크 명조 Light" panose="02040204050505020304" pitchFamily="18" charset="-127"/>
              <a:cs typeface="Pretendard Medium" panose="02000603000000020004" pitchFamily="2" charset="-127"/>
            </a:endParaRPr>
          </a:p>
          <a:p>
            <a:pPr marL="0" indent="0" algn="ctr">
              <a:buFont typeface="D2Coding"/>
              <a:buNone/>
            </a:pPr>
            <a:r>
              <a:rPr lang="ko-KR" altLang="en-US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새로운 요소를 추가하고 제거하는 과정은 상수 시간에 불과해 결국</a:t>
            </a:r>
            <a:endParaRPr lang="en-US" altLang="ko-KR" sz="1500" dirty="0">
              <a:solidFill>
                <a:schemeClr val="bg1"/>
              </a:solidFill>
              <a:latin typeface="부크크 명조 Light" panose="02040204050505020304" pitchFamily="18" charset="-127"/>
              <a:ea typeface="부크크 명조 Light" panose="02040204050505020304" pitchFamily="18" charset="-127"/>
              <a:cs typeface="Pretendard Medium" panose="02000603000000020004" pitchFamily="2" charset="-127"/>
            </a:endParaRPr>
          </a:p>
          <a:p>
            <a:pPr marL="0" indent="0" algn="ctr">
              <a:buFont typeface="D2Coding"/>
              <a:buNone/>
            </a:pPr>
            <a:r>
              <a:rPr lang="ko-KR" altLang="en-US" sz="1500" dirty="0">
                <a:solidFill>
                  <a:schemeClr val="tx2"/>
                </a:solidFill>
                <a:latin typeface="부크크 명조 Bold" panose="02040604050505020304" pitchFamily="18" charset="-127"/>
                <a:ea typeface="부크크 명조 Bold" panose="02040604050505020304" pitchFamily="18" charset="-127"/>
                <a:cs typeface="Pretendard Medium" panose="02000603000000020004" pitchFamily="2" charset="-127"/>
              </a:rPr>
              <a:t>선형 시간</a:t>
            </a:r>
            <a:r>
              <a:rPr lang="en-US" altLang="ko-KR" sz="1000" dirty="0">
                <a:solidFill>
                  <a:schemeClr val="tx2"/>
                </a:solidFill>
                <a:latin typeface="부크크 명조 Bold" panose="02040604050505020304" pitchFamily="18" charset="-127"/>
                <a:ea typeface="부크크 명조 Bold" panose="02040604050505020304" pitchFamily="18" charset="-127"/>
                <a:cs typeface="Pretendard Medium" panose="02000603000000020004" pitchFamily="2" charset="-127"/>
              </a:rPr>
              <a:t>(Linear Time)</a:t>
            </a:r>
            <a:r>
              <a:rPr lang="ko-KR" altLang="en-US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 내에 수행 가능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A8A23FE-3E8C-CD8A-AEDF-1A577E23EBF8}"/>
              </a:ext>
            </a:extLst>
          </p:cNvPr>
          <p:cNvGrpSpPr/>
          <p:nvPr/>
        </p:nvGrpSpPr>
        <p:grpSpPr>
          <a:xfrm>
            <a:off x="616962" y="3411190"/>
            <a:ext cx="3955038" cy="1037742"/>
            <a:chOff x="670431" y="3467100"/>
            <a:chExt cx="3955038" cy="1037742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BA1794F1-84A7-615E-BE7E-6422B8178F65}"/>
                </a:ext>
              </a:extLst>
            </p:cNvPr>
            <p:cNvSpPr/>
            <p:nvPr/>
          </p:nvSpPr>
          <p:spPr>
            <a:xfrm>
              <a:off x="670431" y="3857142"/>
              <a:ext cx="3955038" cy="647700"/>
            </a:xfrm>
            <a:prstGeom prst="roundRect">
              <a:avLst>
                <a:gd name="adj" fmla="val 936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2BB2EA2-515F-8A59-C264-9E2D8384CFBB}"/>
                </a:ext>
              </a:extLst>
            </p:cNvPr>
            <p:cNvSpPr/>
            <p:nvPr/>
          </p:nvSpPr>
          <p:spPr>
            <a:xfrm>
              <a:off x="3436620" y="3467100"/>
              <a:ext cx="167640" cy="48006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Google Shape;369;p31">
            <a:extLst>
              <a:ext uri="{FF2B5EF4-FFF2-40B4-BE49-F238E27FC236}">
                <a16:creationId xmlns:a16="http://schemas.microsoft.com/office/drawing/2014/main" id="{BDC80BC9-09A3-82FA-29CA-09516726C7FA}"/>
              </a:ext>
            </a:extLst>
          </p:cNvPr>
          <p:cNvSpPr txBox="1">
            <a:spLocks/>
          </p:cNvSpPr>
          <p:nvPr/>
        </p:nvSpPr>
        <p:spPr>
          <a:xfrm flipH="1">
            <a:off x="691388" y="3932246"/>
            <a:ext cx="3806184" cy="385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buFont typeface="D2Coding"/>
              <a:buNone/>
            </a:pPr>
            <a:r>
              <a: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rPr>
              <a:t>고정된 길이의 부분 배열의 합 구하기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BD0733B-A479-47F5-4A54-5846F8E4226C}"/>
              </a:ext>
            </a:extLst>
          </p:cNvPr>
          <p:cNvGrpSpPr/>
          <p:nvPr/>
        </p:nvGrpSpPr>
        <p:grpSpPr>
          <a:xfrm>
            <a:off x="5235069" y="3413375"/>
            <a:ext cx="2628900" cy="1037742"/>
            <a:chOff x="1333500" y="3467100"/>
            <a:chExt cx="2628900" cy="1037742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C388CD9C-EE7C-79CC-9542-50CA276BD048}"/>
                </a:ext>
              </a:extLst>
            </p:cNvPr>
            <p:cNvSpPr/>
            <p:nvPr/>
          </p:nvSpPr>
          <p:spPr>
            <a:xfrm>
              <a:off x="1333500" y="3857142"/>
              <a:ext cx="2628900" cy="647700"/>
            </a:xfrm>
            <a:prstGeom prst="roundRect">
              <a:avLst>
                <a:gd name="adj" fmla="val 936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F2D25BEC-E271-F6D6-15A1-B4F0196119AD}"/>
                </a:ext>
              </a:extLst>
            </p:cNvPr>
            <p:cNvSpPr/>
            <p:nvPr/>
          </p:nvSpPr>
          <p:spPr>
            <a:xfrm>
              <a:off x="1752342" y="3467100"/>
              <a:ext cx="167640" cy="48006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Google Shape;369;p31">
            <a:extLst>
              <a:ext uri="{FF2B5EF4-FFF2-40B4-BE49-F238E27FC236}">
                <a16:creationId xmlns:a16="http://schemas.microsoft.com/office/drawing/2014/main" id="{9EF9086E-1401-67E4-62B5-517D08ADB106}"/>
              </a:ext>
            </a:extLst>
          </p:cNvPr>
          <p:cNvSpPr txBox="1">
            <a:spLocks/>
          </p:cNvSpPr>
          <p:nvPr/>
        </p:nvSpPr>
        <p:spPr>
          <a:xfrm flipH="1">
            <a:off x="5342585" y="3934431"/>
            <a:ext cx="2413866" cy="385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buFont typeface="D2Coding"/>
              <a:buNone/>
            </a:pPr>
            <a:r>
              <a: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rPr>
              <a:t>문자열 패턴 횟수 세기</a:t>
            </a:r>
          </a:p>
        </p:txBody>
      </p:sp>
    </p:spTree>
    <p:extLst>
      <p:ext uri="{BB962C8B-B14F-4D97-AF65-F5344CB8AC3E}">
        <p14:creationId xmlns:p14="http://schemas.microsoft.com/office/powerpoint/2010/main" val="3581581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48;p29">
            <a:extLst>
              <a:ext uri="{FF2B5EF4-FFF2-40B4-BE49-F238E27FC236}">
                <a16:creationId xmlns:a16="http://schemas.microsoft.com/office/drawing/2014/main" id="{9381690C-046F-C3E8-1696-A5F992D06022}"/>
              </a:ext>
            </a:extLst>
          </p:cNvPr>
          <p:cNvSpPr txBox="1">
            <a:spLocks/>
          </p:cNvSpPr>
          <p:nvPr/>
        </p:nvSpPr>
        <p:spPr>
          <a:xfrm flipH="1">
            <a:off x="3849186" y="1376045"/>
            <a:ext cx="1445625" cy="123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8000" dirty="0">
                <a:solidFill>
                  <a:srgbClr val="00FFC5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5" name="Google Shape;349;p29">
            <a:extLst>
              <a:ext uri="{FF2B5EF4-FFF2-40B4-BE49-F238E27FC236}">
                <a16:creationId xmlns:a16="http://schemas.microsoft.com/office/drawing/2014/main" id="{D5ED975C-1AEE-D0E5-8042-D5A2942A7D10}"/>
              </a:ext>
            </a:extLst>
          </p:cNvPr>
          <p:cNvSpPr txBox="1">
            <a:spLocks/>
          </p:cNvSpPr>
          <p:nvPr/>
        </p:nvSpPr>
        <p:spPr>
          <a:xfrm flipH="1">
            <a:off x="2190750" y="3162525"/>
            <a:ext cx="4762500" cy="611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lnSpc>
                <a:spcPct val="100000"/>
              </a:lnSpc>
              <a:buClr>
                <a:srgbClr val="FFFFFF"/>
              </a:buClr>
              <a:buSzPts val="2100"/>
              <a:buFont typeface="D2Coding"/>
              <a:buNone/>
              <a:defRPr/>
            </a:pPr>
            <a:r>
              <a:rPr lang="en-US" altLang="ko-KR" sz="3000" dirty="0">
                <a:solidFill>
                  <a:schemeClr val="bg1"/>
                </a:solidFill>
                <a:latin typeface="Anaheim" panose="02000503000000000000" pitchFamily="2" charset="0"/>
                <a:ea typeface="Pretendard Medium" panose="02000603000000020004" pitchFamily="2" charset="-127"/>
                <a:cs typeface="Pretendard Medium" panose="02000603000000020004" pitchFamily="2" charset="-127"/>
              </a:rPr>
              <a:t>Practice Problem Solving</a:t>
            </a:r>
          </a:p>
        </p:txBody>
      </p:sp>
      <p:sp>
        <p:nvSpPr>
          <p:cNvPr id="8" name="Google Shape;348;p29">
            <a:extLst>
              <a:ext uri="{FF2B5EF4-FFF2-40B4-BE49-F238E27FC236}">
                <a16:creationId xmlns:a16="http://schemas.microsoft.com/office/drawing/2014/main" id="{6FD590C7-A613-2D69-B91F-34C69D9C870C}"/>
              </a:ext>
            </a:extLst>
          </p:cNvPr>
          <p:cNvSpPr txBox="1">
            <a:spLocks/>
          </p:cNvSpPr>
          <p:nvPr/>
        </p:nvSpPr>
        <p:spPr>
          <a:xfrm flipH="1">
            <a:off x="1839432" y="2615565"/>
            <a:ext cx="5465134" cy="611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4000" spc="-300" dirty="0"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Arial" panose="020B0604020202020204" pitchFamily="34" charset="0"/>
              </a:rPr>
              <a:t>예제 풀이</a:t>
            </a:r>
            <a:endParaRPr lang="en" sz="4000" spc="-300" dirty="0"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292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9"/>
          <p:cNvSpPr/>
          <p:nvPr/>
        </p:nvSpPr>
        <p:spPr>
          <a:xfrm>
            <a:off x="1415384" y="116209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rgbClr val="1B1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9"/>
          <p:cNvSpPr/>
          <p:nvPr/>
        </p:nvSpPr>
        <p:spPr>
          <a:xfrm>
            <a:off x="1415384" y="116209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9"/>
          <p:cNvSpPr/>
          <p:nvPr/>
        </p:nvSpPr>
        <p:spPr>
          <a:xfrm>
            <a:off x="1415384" y="116209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rgbClr val="9C99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9"/>
          <p:cNvSpPr/>
          <p:nvPr/>
        </p:nvSpPr>
        <p:spPr>
          <a:xfrm>
            <a:off x="697464" y="3748968"/>
            <a:ext cx="4428441" cy="99157"/>
          </a:xfrm>
          <a:custGeom>
            <a:avLst/>
            <a:gdLst/>
            <a:ahLst/>
            <a:cxnLst/>
            <a:rect l="l" t="t" r="r" b="b"/>
            <a:pathLst>
              <a:path w="245411" h="5495" extrusionOk="0">
                <a:moveTo>
                  <a:pt x="0" y="1"/>
                </a:moveTo>
                <a:lnTo>
                  <a:pt x="0" y="169"/>
                </a:lnTo>
                <a:cubicBezTo>
                  <a:pt x="0" y="3013"/>
                  <a:pt x="2314" y="5326"/>
                  <a:pt x="5157" y="5326"/>
                </a:cubicBezTo>
                <a:lnTo>
                  <a:pt x="240278" y="5495"/>
                </a:lnTo>
                <a:cubicBezTo>
                  <a:pt x="240293" y="5495"/>
                  <a:pt x="240307" y="5495"/>
                  <a:pt x="240322" y="5495"/>
                </a:cubicBezTo>
                <a:cubicBezTo>
                  <a:pt x="243121" y="5495"/>
                  <a:pt x="245411" y="3191"/>
                  <a:pt x="245411" y="362"/>
                </a:cubicBezTo>
                <a:lnTo>
                  <a:pt x="245411" y="193"/>
                </a:lnTo>
                <a:lnTo>
                  <a:pt x="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9"/>
          <p:cNvSpPr/>
          <p:nvPr/>
        </p:nvSpPr>
        <p:spPr>
          <a:xfrm>
            <a:off x="680069" y="3179323"/>
            <a:ext cx="4462907" cy="597506"/>
          </a:xfrm>
          <a:custGeom>
            <a:avLst/>
            <a:gdLst/>
            <a:ahLst/>
            <a:cxnLst/>
            <a:rect l="l" t="t" r="r" b="b"/>
            <a:pathLst>
              <a:path w="247321" h="33112" extrusionOk="0">
                <a:moveTo>
                  <a:pt x="46147" y="1"/>
                </a:moveTo>
                <a:cubicBezTo>
                  <a:pt x="43328" y="1"/>
                  <a:pt x="39930" y="844"/>
                  <a:pt x="38605" y="1904"/>
                </a:cubicBezTo>
                <a:lnTo>
                  <a:pt x="1350" y="31038"/>
                </a:lnTo>
                <a:cubicBezTo>
                  <a:pt x="0" y="32075"/>
                  <a:pt x="2362" y="32942"/>
                  <a:pt x="6627" y="32942"/>
                </a:cubicBezTo>
                <a:lnTo>
                  <a:pt x="240712" y="33111"/>
                </a:lnTo>
                <a:cubicBezTo>
                  <a:pt x="240770" y="33111"/>
                  <a:pt x="240827" y="33111"/>
                  <a:pt x="240884" y="33111"/>
                </a:cubicBezTo>
                <a:cubicBezTo>
                  <a:pt x="245017" y="33111"/>
                  <a:pt x="247321" y="32253"/>
                  <a:pt x="246013" y="31231"/>
                </a:cubicBezTo>
                <a:lnTo>
                  <a:pt x="209337" y="2025"/>
                </a:lnTo>
                <a:cubicBezTo>
                  <a:pt x="208011" y="989"/>
                  <a:pt x="204662" y="121"/>
                  <a:pt x="201818" y="121"/>
                </a:cubicBezTo>
                <a:lnTo>
                  <a:pt x="46147" y="1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9"/>
          <p:cNvSpPr/>
          <p:nvPr/>
        </p:nvSpPr>
        <p:spPr>
          <a:xfrm>
            <a:off x="2100264" y="3525030"/>
            <a:ext cx="1622841" cy="211776"/>
          </a:xfrm>
          <a:custGeom>
            <a:avLst/>
            <a:gdLst/>
            <a:ahLst/>
            <a:cxnLst/>
            <a:rect l="l" t="t" r="r" b="b"/>
            <a:pathLst>
              <a:path w="89933" h="11736" extrusionOk="0">
                <a:moveTo>
                  <a:pt x="6073" y="0"/>
                </a:moveTo>
                <a:lnTo>
                  <a:pt x="0" y="11664"/>
                </a:lnTo>
                <a:lnTo>
                  <a:pt x="89933" y="11736"/>
                </a:lnTo>
                <a:lnTo>
                  <a:pt x="84101" y="73"/>
                </a:lnTo>
                <a:lnTo>
                  <a:pt x="6073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49"/>
          <p:cNvSpPr/>
          <p:nvPr/>
        </p:nvSpPr>
        <p:spPr>
          <a:xfrm>
            <a:off x="1552364" y="3201501"/>
            <a:ext cx="206128" cy="54803"/>
          </a:xfrm>
          <a:custGeom>
            <a:avLst/>
            <a:gdLst/>
            <a:ahLst/>
            <a:cxnLst/>
            <a:rect l="l" t="t" r="r" b="b"/>
            <a:pathLst>
              <a:path w="11423" h="3037" extrusionOk="0">
                <a:moveTo>
                  <a:pt x="3928" y="1"/>
                </a:moveTo>
                <a:cubicBezTo>
                  <a:pt x="3519" y="1"/>
                  <a:pt x="3061" y="121"/>
                  <a:pt x="2916" y="266"/>
                </a:cubicBezTo>
                <a:lnTo>
                  <a:pt x="169" y="2748"/>
                </a:lnTo>
                <a:cubicBezTo>
                  <a:pt x="0" y="2916"/>
                  <a:pt x="217" y="3013"/>
                  <a:pt x="627" y="3013"/>
                </a:cubicBezTo>
                <a:lnTo>
                  <a:pt x="7808" y="3037"/>
                </a:lnTo>
                <a:cubicBezTo>
                  <a:pt x="8242" y="3037"/>
                  <a:pt x="8700" y="2916"/>
                  <a:pt x="8844" y="2772"/>
                </a:cubicBezTo>
                <a:lnTo>
                  <a:pt x="11278" y="266"/>
                </a:lnTo>
                <a:cubicBezTo>
                  <a:pt x="11423" y="121"/>
                  <a:pt x="11206" y="1"/>
                  <a:pt x="1079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9"/>
          <p:cNvSpPr/>
          <p:nvPr/>
        </p:nvSpPr>
        <p:spPr>
          <a:xfrm>
            <a:off x="1735863" y="3201501"/>
            <a:ext cx="198315" cy="54803"/>
          </a:xfrm>
          <a:custGeom>
            <a:avLst/>
            <a:gdLst/>
            <a:ahLst/>
            <a:cxnLst/>
            <a:rect l="l" t="t" r="r" b="b"/>
            <a:pathLst>
              <a:path w="10990" h="3037" extrusionOk="0">
                <a:moveTo>
                  <a:pt x="3495" y="1"/>
                </a:moveTo>
                <a:cubicBezTo>
                  <a:pt x="3085" y="1"/>
                  <a:pt x="2651" y="121"/>
                  <a:pt x="2507" y="266"/>
                </a:cubicBezTo>
                <a:lnTo>
                  <a:pt x="121" y="2772"/>
                </a:lnTo>
                <a:cubicBezTo>
                  <a:pt x="1" y="2916"/>
                  <a:pt x="217" y="3037"/>
                  <a:pt x="651" y="3037"/>
                </a:cubicBezTo>
                <a:lnTo>
                  <a:pt x="7832" y="3037"/>
                </a:lnTo>
                <a:cubicBezTo>
                  <a:pt x="8242" y="3037"/>
                  <a:pt x="8676" y="2916"/>
                  <a:pt x="8796" y="2772"/>
                </a:cubicBezTo>
                <a:lnTo>
                  <a:pt x="10869" y="266"/>
                </a:lnTo>
                <a:cubicBezTo>
                  <a:pt x="10989" y="121"/>
                  <a:pt x="10772" y="1"/>
                  <a:pt x="1036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9"/>
          <p:cNvSpPr/>
          <p:nvPr/>
        </p:nvSpPr>
        <p:spPr>
          <a:xfrm>
            <a:off x="1918930" y="3201501"/>
            <a:ext cx="191349" cy="54803"/>
          </a:xfrm>
          <a:custGeom>
            <a:avLst/>
            <a:gdLst/>
            <a:ahLst/>
            <a:cxnLst/>
            <a:rect l="l" t="t" r="r" b="b"/>
            <a:pathLst>
              <a:path w="10604" h="3037" extrusionOk="0">
                <a:moveTo>
                  <a:pt x="3085" y="1"/>
                </a:moveTo>
                <a:cubicBezTo>
                  <a:pt x="2675" y="1"/>
                  <a:pt x="2242" y="121"/>
                  <a:pt x="2121" y="266"/>
                </a:cubicBezTo>
                <a:lnTo>
                  <a:pt x="121" y="2772"/>
                </a:lnTo>
                <a:cubicBezTo>
                  <a:pt x="1" y="2916"/>
                  <a:pt x="242" y="3037"/>
                  <a:pt x="675" y="3037"/>
                </a:cubicBezTo>
                <a:lnTo>
                  <a:pt x="7856" y="3037"/>
                </a:lnTo>
                <a:cubicBezTo>
                  <a:pt x="8266" y="3037"/>
                  <a:pt x="8700" y="2916"/>
                  <a:pt x="8796" y="2772"/>
                </a:cubicBezTo>
                <a:lnTo>
                  <a:pt x="10507" y="290"/>
                </a:lnTo>
                <a:cubicBezTo>
                  <a:pt x="10604" y="121"/>
                  <a:pt x="10339" y="1"/>
                  <a:pt x="995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9"/>
          <p:cNvSpPr/>
          <p:nvPr/>
        </p:nvSpPr>
        <p:spPr>
          <a:xfrm>
            <a:off x="2102430" y="3201934"/>
            <a:ext cx="183536" cy="54803"/>
          </a:xfrm>
          <a:custGeom>
            <a:avLst/>
            <a:gdLst/>
            <a:ahLst/>
            <a:cxnLst/>
            <a:rect l="l" t="t" r="r" b="b"/>
            <a:pathLst>
              <a:path w="10171" h="3037" extrusionOk="0">
                <a:moveTo>
                  <a:pt x="2627" y="1"/>
                </a:moveTo>
                <a:cubicBezTo>
                  <a:pt x="2242" y="1"/>
                  <a:pt x="1832" y="97"/>
                  <a:pt x="1736" y="266"/>
                </a:cubicBezTo>
                <a:lnTo>
                  <a:pt x="97" y="2748"/>
                </a:lnTo>
                <a:cubicBezTo>
                  <a:pt x="1" y="2917"/>
                  <a:pt x="242" y="3013"/>
                  <a:pt x="676" y="3013"/>
                </a:cubicBezTo>
                <a:lnTo>
                  <a:pt x="7857" y="3037"/>
                </a:lnTo>
                <a:cubicBezTo>
                  <a:pt x="8266" y="3037"/>
                  <a:pt x="8676" y="2917"/>
                  <a:pt x="8772" y="2772"/>
                </a:cubicBezTo>
                <a:lnTo>
                  <a:pt x="10098" y="266"/>
                </a:lnTo>
                <a:cubicBezTo>
                  <a:pt x="10170" y="121"/>
                  <a:pt x="9905" y="1"/>
                  <a:pt x="9519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9"/>
          <p:cNvSpPr/>
          <p:nvPr/>
        </p:nvSpPr>
        <p:spPr>
          <a:xfrm>
            <a:off x="2285496" y="3201934"/>
            <a:ext cx="176570" cy="54803"/>
          </a:xfrm>
          <a:custGeom>
            <a:avLst/>
            <a:gdLst/>
            <a:ahLst/>
            <a:cxnLst/>
            <a:rect l="l" t="t" r="r" b="b"/>
            <a:pathLst>
              <a:path w="9785" h="3037" extrusionOk="0">
                <a:moveTo>
                  <a:pt x="2218" y="1"/>
                </a:moveTo>
                <a:cubicBezTo>
                  <a:pt x="1832" y="1"/>
                  <a:pt x="1423" y="121"/>
                  <a:pt x="1350" y="266"/>
                </a:cubicBezTo>
                <a:lnTo>
                  <a:pt x="73" y="2772"/>
                </a:lnTo>
                <a:cubicBezTo>
                  <a:pt x="1" y="2917"/>
                  <a:pt x="290" y="3037"/>
                  <a:pt x="700" y="3037"/>
                </a:cubicBezTo>
                <a:lnTo>
                  <a:pt x="7881" y="3037"/>
                </a:lnTo>
                <a:cubicBezTo>
                  <a:pt x="8315" y="3037"/>
                  <a:pt x="8700" y="2917"/>
                  <a:pt x="8748" y="2772"/>
                </a:cubicBezTo>
                <a:lnTo>
                  <a:pt x="9712" y="266"/>
                </a:lnTo>
                <a:cubicBezTo>
                  <a:pt x="9785" y="121"/>
                  <a:pt x="9495" y="1"/>
                  <a:pt x="908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9"/>
          <p:cNvSpPr/>
          <p:nvPr/>
        </p:nvSpPr>
        <p:spPr>
          <a:xfrm>
            <a:off x="2469447" y="3201934"/>
            <a:ext cx="169172" cy="54803"/>
          </a:xfrm>
          <a:custGeom>
            <a:avLst/>
            <a:gdLst/>
            <a:ahLst/>
            <a:cxnLst/>
            <a:rect l="l" t="t" r="r" b="b"/>
            <a:pathLst>
              <a:path w="9375" h="3037" extrusionOk="0">
                <a:moveTo>
                  <a:pt x="1808" y="1"/>
                </a:moveTo>
                <a:cubicBezTo>
                  <a:pt x="1398" y="1"/>
                  <a:pt x="1036" y="121"/>
                  <a:pt x="964" y="266"/>
                </a:cubicBezTo>
                <a:lnTo>
                  <a:pt x="48" y="2772"/>
                </a:lnTo>
                <a:cubicBezTo>
                  <a:pt x="0" y="2917"/>
                  <a:pt x="314" y="3037"/>
                  <a:pt x="723" y="3037"/>
                </a:cubicBezTo>
                <a:lnTo>
                  <a:pt x="7904" y="3037"/>
                </a:lnTo>
                <a:cubicBezTo>
                  <a:pt x="8338" y="3037"/>
                  <a:pt x="8700" y="2917"/>
                  <a:pt x="8724" y="2772"/>
                </a:cubicBezTo>
                <a:lnTo>
                  <a:pt x="9350" y="266"/>
                </a:lnTo>
                <a:cubicBezTo>
                  <a:pt x="9374" y="121"/>
                  <a:pt x="9085" y="1"/>
                  <a:pt x="867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9"/>
          <p:cNvSpPr/>
          <p:nvPr/>
        </p:nvSpPr>
        <p:spPr>
          <a:xfrm>
            <a:off x="2652946" y="3201934"/>
            <a:ext cx="161773" cy="55254"/>
          </a:xfrm>
          <a:custGeom>
            <a:avLst/>
            <a:gdLst/>
            <a:ahLst/>
            <a:cxnLst/>
            <a:rect l="l" t="t" r="r" b="b"/>
            <a:pathLst>
              <a:path w="8965" h="3062" extrusionOk="0">
                <a:moveTo>
                  <a:pt x="1374" y="1"/>
                </a:moveTo>
                <a:cubicBezTo>
                  <a:pt x="964" y="1"/>
                  <a:pt x="603" y="121"/>
                  <a:pt x="579" y="290"/>
                </a:cubicBezTo>
                <a:lnTo>
                  <a:pt x="25" y="2772"/>
                </a:lnTo>
                <a:cubicBezTo>
                  <a:pt x="0" y="2917"/>
                  <a:pt x="314" y="3037"/>
                  <a:pt x="723" y="3037"/>
                </a:cubicBezTo>
                <a:lnTo>
                  <a:pt x="7905" y="3061"/>
                </a:lnTo>
                <a:cubicBezTo>
                  <a:pt x="8338" y="3061"/>
                  <a:pt x="8676" y="2941"/>
                  <a:pt x="8700" y="2796"/>
                </a:cubicBezTo>
                <a:lnTo>
                  <a:pt x="8941" y="290"/>
                </a:lnTo>
                <a:cubicBezTo>
                  <a:pt x="8965" y="145"/>
                  <a:pt x="8627" y="25"/>
                  <a:pt x="8242" y="25"/>
                </a:cubicBezTo>
                <a:lnTo>
                  <a:pt x="137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9"/>
          <p:cNvSpPr/>
          <p:nvPr/>
        </p:nvSpPr>
        <p:spPr>
          <a:xfrm>
            <a:off x="2836013" y="3202367"/>
            <a:ext cx="156992" cy="54821"/>
          </a:xfrm>
          <a:custGeom>
            <a:avLst/>
            <a:gdLst/>
            <a:ahLst/>
            <a:cxnLst/>
            <a:rect l="l" t="t" r="r" b="b"/>
            <a:pathLst>
              <a:path w="8700" h="3038" extrusionOk="0">
                <a:moveTo>
                  <a:pt x="940" y="1"/>
                </a:moveTo>
                <a:cubicBezTo>
                  <a:pt x="555" y="1"/>
                  <a:pt x="217" y="121"/>
                  <a:pt x="193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72" y="3037"/>
                </a:cubicBezTo>
                <a:lnTo>
                  <a:pt x="7953" y="3037"/>
                </a:lnTo>
                <a:cubicBezTo>
                  <a:pt x="8362" y="3037"/>
                  <a:pt x="8700" y="2917"/>
                  <a:pt x="8700" y="2772"/>
                </a:cubicBezTo>
                <a:lnTo>
                  <a:pt x="8555" y="266"/>
                </a:lnTo>
                <a:cubicBezTo>
                  <a:pt x="8555" y="121"/>
                  <a:pt x="8218" y="1"/>
                  <a:pt x="780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9"/>
          <p:cNvSpPr/>
          <p:nvPr/>
        </p:nvSpPr>
        <p:spPr>
          <a:xfrm>
            <a:off x="3015597" y="3202367"/>
            <a:ext cx="160474" cy="54821"/>
          </a:xfrm>
          <a:custGeom>
            <a:avLst/>
            <a:gdLst/>
            <a:ahLst/>
            <a:cxnLst/>
            <a:rect l="l" t="t" r="r" b="b"/>
            <a:pathLst>
              <a:path w="8893" h="3038" extrusionOk="0">
                <a:moveTo>
                  <a:pt x="724" y="1"/>
                </a:moveTo>
                <a:cubicBezTo>
                  <a:pt x="338" y="1"/>
                  <a:pt x="1" y="121"/>
                  <a:pt x="25" y="266"/>
                </a:cubicBezTo>
                <a:lnTo>
                  <a:pt x="194" y="2772"/>
                </a:lnTo>
                <a:cubicBezTo>
                  <a:pt x="218" y="2917"/>
                  <a:pt x="555" y="3037"/>
                  <a:pt x="989" y="3037"/>
                </a:cubicBezTo>
                <a:lnTo>
                  <a:pt x="8170" y="3037"/>
                </a:lnTo>
                <a:cubicBezTo>
                  <a:pt x="8580" y="3037"/>
                  <a:pt x="8893" y="2917"/>
                  <a:pt x="8869" y="2772"/>
                </a:cubicBezTo>
                <a:lnTo>
                  <a:pt x="8387" y="266"/>
                </a:lnTo>
                <a:cubicBezTo>
                  <a:pt x="8363" y="121"/>
                  <a:pt x="8001" y="1"/>
                  <a:pt x="759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9"/>
          <p:cNvSpPr/>
          <p:nvPr/>
        </p:nvSpPr>
        <p:spPr>
          <a:xfrm>
            <a:off x="3191716" y="3202367"/>
            <a:ext cx="167873" cy="55254"/>
          </a:xfrm>
          <a:custGeom>
            <a:avLst/>
            <a:gdLst/>
            <a:ahLst/>
            <a:cxnLst/>
            <a:rect l="l" t="t" r="r" b="b"/>
            <a:pathLst>
              <a:path w="9303" h="3062" extrusionOk="0">
                <a:moveTo>
                  <a:pt x="699" y="1"/>
                </a:moveTo>
                <a:cubicBezTo>
                  <a:pt x="290" y="1"/>
                  <a:pt x="0" y="121"/>
                  <a:pt x="25" y="266"/>
                </a:cubicBezTo>
                <a:lnTo>
                  <a:pt x="579" y="2772"/>
                </a:lnTo>
                <a:cubicBezTo>
                  <a:pt x="603" y="2917"/>
                  <a:pt x="964" y="3037"/>
                  <a:pt x="1398" y="3037"/>
                </a:cubicBezTo>
                <a:lnTo>
                  <a:pt x="8579" y="3061"/>
                </a:lnTo>
                <a:cubicBezTo>
                  <a:pt x="8989" y="3061"/>
                  <a:pt x="9302" y="2941"/>
                  <a:pt x="9254" y="2796"/>
                </a:cubicBezTo>
                <a:lnTo>
                  <a:pt x="8386" y="290"/>
                </a:lnTo>
                <a:cubicBezTo>
                  <a:pt x="8338" y="145"/>
                  <a:pt x="7977" y="25"/>
                  <a:pt x="7567" y="25"/>
                </a:cubicBezTo>
                <a:lnTo>
                  <a:pt x="699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9"/>
          <p:cNvSpPr/>
          <p:nvPr/>
        </p:nvSpPr>
        <p:spPr>
          <a:xfrm>
            <a:off x="3376082" y="3202800"/>
            <a:ext cx="175704" cy="54821"/>
          </a:xfrm>
          <a:custGeom>
            <a:avLst/>
            <a:gdLst/>
            <a:ahLst/>
            <a:cxnLst/>
            <a:rect l="l" t="t" r="r" b="b"/>
            <a:pathLst>
              <a:path w="9737" h="3038" extrusionOk="0">
                <a:moveTo>
                  <a:pt x="676" y="1"/>
                </a:moveTo>
                <a:cubicBezTo>
                  <a:pt x="290" y="1"/>
                  <a:pt x="1" y="121"/>
                  <a:pt x="49" y="266"/>
                </a:cubicBezTo>
                <a:lnTo>
                  <a:pt x="989" y="2772"/>
                </a:lnTo>
                <a:cubicBezTo>
                  <a:pt x="1037" y="2917"/>
                  <a:pt x="1423" y="3037"/>
                  <a:pt x="1832" y="3037"/>
                </a:cubicBezTo>
                <a:lnTo>
                  <a:pt x="9013" y="3037"/>
                </a:lnTo>
                <a:cubicBezTo>
                  <a:pt x="9447" y="3037"/>
                  <a:pt x="9736" y="2917"/>
                  <a:pt x="9664" y="2772"/>
                </a:cubicBezTo>
                <a:lnTo>
                  <a:pt x="8411" y="266"/>
                </a:lnTo>
                <a:cubicBezTo>
                  <a:pt x="8339" y="121"/>
                  <a:pt x="7953" y="1"/>
                  <a:pt x="754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9"/>
          <p:cNvSpPr/>
          <p:nvPr/>
        </p:nvSpPr>
        <p:spPr>
          <a:xfrm>
            <a:off x="3551768" y="3202800"/>
            <a:ext cx="183085" cy="54821"/>
          </a:xfrm>
          <a:custGeom>
            <a:avLst/>
            <a:gdLst/>
            <a:ahLst/>
            <a:cxnLst/>
            <a:rect l="l" t="t" r="r" b="b"/>
            <a:pathLst>
              <a:path w="10146" h="3038" extrusionOk="0">
                <a:moveTo>
                  <a:pt x="675" y="1"/>
                </a:moveTo>
                <a:cubicBezTo>
                  <a:pt x="265" y="1"/>
                  <a:pt x="0" y="121"/>
                  <a:pt x="97" y="266"/>
                </a:cubicBezTo>
                <a:lnTo>
                  <a:pt x="1374" y="2772"/>
                </a:lnTo>
                <a:cubicBezTo>
                  <a:pt x="1446" y="2917"/>
                  <a:pt x="1856" y="3037"/>
                  <a:pt x="2290" y="3037"/>
                </a:cubicBezTo>
                <a:lnTo>
                  <a:pt x="9471" y="3037"/>
                </a:lnTo>
                <a:cubicBezTo>
                  <a:pt x="9880" y="3037"/>
                  <a:pt x="10145" y="2917"/>
                  <a:pt x="10049" y="2772"/>
                </a:cubicBezTo>
                <a:lnTo>
                  <a:pt x="8459" y="266"/>
                </a:lnTo>
                <a:cubicBezTo>
                  <a:pt x="8362" y="121"/>
                  <a:pt x="7953" y="1"/>
                  <a:pt x="754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9"/>
          <p:cNvSpPr/>
          <p:nvPr/>
        </p:nvSpPr>
        <p:spPr>
          <a:xfrm>
            <a:off x="3727869" y="3202800"/>
            <a:ext cx="190483" cy="55254"/>
          </a:xfrm>
          <a:custGeom>
            <a:avLst/>
            <a:gdLst/>
            <a:ahLst/>
            <a:cxnLst/>
            <a:rect l="l" t="t" r="r" b="b"/>
            <a:pathLst>
              <a:path w="10556" h="3062" extrusionOk="0">
                <a:moveTo>
                  <a:pt x="652" y="1"/>
                </a:moveTo>
                <a:cubicBezTo>
                  <a:pt x="242" y="1"/>
                  <a:pt x="1" y="121"/>
                  <a:pt x="97" y="266"/>
                </a:cubicBezTo>
                <a:lnTo>
                  <a:pt x="1760" y="2772"/>
                </a:lnTo>
                <a:cubicBezTo>
                  <a:pt x="1856" y="2917"/>
                  <a:pt x="2266" y="3037"/>
                  <a:pt x="2700" y="3037"/>
                </a:cubicBezTo>
                <a:lnTo>
                  <a:pt x="9881" y="3061"/>
                </a:lnTo>
                <a:cubicBezTo>
                  <a:pt x="10291" y="3061"/>
                  <a:pt x="10556" y="2941"/>
                  <a:pt x="10435" y="2796"/>
                </a:cubicBezTo>
                <a:lnTo>
                  <a:pt x="8459" y="290"/>
                </a:lnTo>
                <a:cubicBezTo>
                  <a:pt x="8339" y="145"/>
                  <a:pt x="7929" y="25"/>
                  <a:pt x="7519" y="25"/>
                </a:cubicBezTo>
                <a:lnTo>
                  <a:pt x="652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9"/>
          <p:cNvSpPr/>
          <p:nvPr/>
        </p:nvSpPr>
        <p:spPr>
          <a:xfrm>
            <a:off x="3903555" y="3203251"/>
            <a:ext cx="197863" cy="54803"/>
          </a:xfrm>
          <a:custGeom>
            <a:avLst/>
            <a:gdLst/>
            <a:ahLst/>
            <a:cxnLst/>
            <a:rect l="l" t="t" r="r" b="b"/>
            <a:pathLst>
              <a:path w="10965" h="3037" extrusionOk="0">
                <a:moveTo>
                  <a:pt x="651" y="0"/>
                </a:moveTo>
                <a:cubicBezTo>
                  <a:pt x="241" y="0"/>
                  <a:pt x="0" y="120"/>
                  <a:pt x="121" y="265"/>
                </a:cubicBezTo>
                <a:lnTo>
                  <a:pt x="2145" y="2771"/>
                </a:lnTo>
                <a:cubicBezTo>
                  <a:pt x="2266" y="2916"/>
                  <a:pt x="2723" y="3036"/>
                  <a:pt x="3133" y="3036"/>
                </a:cubicBezTo>
                <a:lnTo>
                  <a:pt x="10314" y="3036"/>
                </a:lnTo>
                <a:cubicBezTo>
                  <a:pt x="10748" y="3036"/>
                  <a:pt x="10965" y="2916"/>
                  <a:pt x="10820" y="2771"/>
                </a:cubicBezTo>
                <a:lnTo>
                  <a:pt x="8483" y="265"/>
                </a:lnTo>
                <a:cubicBezTo>
                  <a:pt x="8362" y="120"/>
                  <a:pt x="7928" y="0"/>
                  <a:pt x="7519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9"/>
          <p:cNvSpPr/>
          <p:nvPr/>
        </p:nvSpPr>
        <p:spPr>
          <a:xfrm>
            <a:off x="4079656" y="3203251"/>
            <a:ext cx="205262" cy="54803"/>
          </a:xfrm>
          <a:custGeom>
            <a:avLst/>
            <a:gdLst/>
            <a:ahLst/>
            <a:cxnLst/>
            <a:rect l="l" t="t" r="r" b="b"/>
            <a:pathLst>
              <a:path w="11375" h="3037" extrusionOk="0">
                <a:moveTo>
                  <a:pt x="627" y="0"/>
                </a:moveTo>
                <a:cubicBezTo>
                  <a:pt x="218" y="0"/>
                  <a:pt x="1" y="120"/>
                  <a:pt x="145" y="265"/>
                </a:cubicBezTo>
                <a:lnTo>
                  <a:pt x="2531" y="2771"/>
                </a:lnTo>
                <a:cubicBezTo>
                  <a:pt x="2676" y="2916"/>
                  <a:pt x="3134" y="3036"/>
                  <a:pt x="3543" y="3036"/>
                </a:cubicBezTo>
                <a:lnTo>
                  <a:pt x="10724" y="3036"/>
                </a:lnTo>
                <a:cubicBezTo>
                  <a:pt x="11158" y="3036"/>
                  <a:pt x="11375" y="2916"/>
                  <a:pt x="11206" y="2771"/>
                </a:cubicBezTo>
                <a:lnTo>
                  <a:pt x="8507" y="265"/>
                </a:lnTo>
                <a:cubicBezTo>
                  <a:pt x="8339" y="120"/>
                  <a:pt x="7881" y="0"/>
                  <a:pt x="749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9"/>
          <p:cNvSpPr/>
          <p:nvPr/>
        </p:nvSpPr>
        <p:spPr>
          <a:xfrm>
            <a:off x="1483648" y="3264117"/>
            <a:ext cx="290940" cy="54803"/>
          </a:xfrm>
          <a:custGeom>
            <a:avLst/>
            <a:gdLst/>
            <a:ahLst/>
            <a:cxnLst/>
            <a:rect l="l" t="t" r="r" b="b"/>
            <a:pathLst>
              <a:path w="16123" h="3037" extrusionOk="0">
                <a:moveTo>
                  <a:pt x="3977" y="1"/>
                </a:moveTo>
                <a:cubicBezTo>
                  <a:pt x="3543" y="1"/>
                  <a:pt x="3061" y="121"/>
                  <a:pt x="2917" y="266"/>
                </a:cubicBezTo>
                <a:lnTo>
                  <a:pt x="170" y="2748"/>
                </a:lnTo>
                <a:cubicBezTo>
                  <a:pt x="1" y="2916"/>
                  <a:pt x="242" y="3037"/>
                  <a:pt x="676" y="3037"/>
                </a:cubicBezTo>
                <a:lnTo>
                  <a:pt x="12676" y="3037"/>
                </a:lnTo>
                <a:cubicBezTo>
                  <a:pt x="13110" y="3037"/>
                  <a:pt x="13568" y="2916"/>
                  <a:pt x="13712" y="2772"/>
                </a:cubicBezTo>
                <a:lnTo>
                  <a:pt x="16002" y="266"/>
                </a:lnTo>
                <a:cubicBezTo>
                  <a:pt x="16122" y="121"/>
                  <a:pt x="15881" y="1"/>
                  <a:pt x="1547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9"/>
          <p:cNvSpPr/>
          <p:nvPr/>
        </p:nvSpPr>
        <p:spPr>
          <a:xfrm>
            <a:off x="1754558" y="3264117"/>
            <a:ext cx="203530" cy="54803"/>
          </a:xfrm>
          <a:custGeom>
            <a:avLst/>
            <a:gdLst/>
            <a:ahLst/>
            <a:cxnLst/>
            <a:rect l="l" t="t" r="r" b="b"/>
            <a:pathLst>
              <a:path w="11279" h="3037" extrusionOk="0">
                <a:moveTo>
                  <a:pt x="3374" y="1"/>
                </a:moveTo>
                <a:cubicBezTo>
                  <a:pt x="2941" y="1"/>
                  <a:pt x="2483" y="121"/>
                  <a:pt x="2362" y="266"/>
                </a:cubicBezTo>
                <a:lnTo>
                  <a:pt x="121" y="2772"/>
                </a:lnTo>
                <a:cubicBezTo>
                  <a:pt x="1" y="2916"/>
                  <a:pt x="242" y="3037"/>
                  <a:pt x="700" y="3037"/>
                </a:cubicBezTo>
                <a:lnTo>
                  <a:pt x="8242" y="3037"/>
                </a:lnTo>
                <a:cubicBezTo>
                  <a:pt x="8676" y="3037"/>
                  <a:pt x="9134" y="2916"/>
                  <a:pt x="9230" y="2772"/>
                </a:cubicBezTo>
                <a:lnTo>
                  <a:pt x="11158" y="266"/>
                </a:lnTo>
                <a:cubicBezTo>
                  <a:pt x="11278" y="121"/>
                  <a:pt x="11013" y="1"/>
                  <a:pt x="10580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9"/>
          <p:cNvSpPr/>
          <p:nvPr/>
        </p:nvSpPr>
        <p:spPr>
          <a:xfrm>
            <a:off x="1946755" y="3264117"/>
            <a:ext cx="196131" cy="55254"/>
          </a:xfrm>
          <a:custGeom>
            <a:avLst/>
            <a:gdLst/>
            <a:ahLst/>
            <a:cxnLst/>
            <a:rect l="l" t="t" r="r" b="b"/>
            <a:pathLst>
              <a:path w="10869" h="3062" extrusionOk="0">
                <a:moveTo>
                  <a:pt x="2941" y="1"/>
                </a:moveTo>
                <a:cubicBezTo>
                  <a:pt x="2531" y="1"/>
                  <a:pt x="2097" y="121"/>
                  <a:pt x="1977" y="266"/>
                </a:cubicBezTo>
                <a:lnTo>
                  <a:pt x="121" y="2772"/>
                </a:lnTo>
                <a:cubicBezTo>
                  <a:pt x="1" y="2916"/>
                  <a:pt x="290" y="3037"/>
                  <a:pt x="724" y="3037"/>
                </a:cubicBezTo>
                <a:lnTo>
                  <a:pt x="8266" y="3061"/>
                </a:lnTo>
                <a:cubicBezTo>
                  <a:pt x="8700" y="3061"/>
                  <a:pt x="9134" y="2941"/>
                  <a:pt x="9230" y="2796"/>
                </a:cubicBezTo>
                <a:lnTo>
                  <a:pt x="10773" y="290"/>
                </a:lnTo>
                <a:cubicBezTo>
                  <a:pt x="10869" y="145"/>
                  <a:pt x="10604" y="25"/>
                  <a:pt x="10170" y="25"/>
                </a:cubicBezTo>
                <a:lnTo>
                  <a:pt x="2941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9"/>
          <p:cNvSpPr/>
          <p:nvPr/>
        </p:nvSpPr>
        <p:spPr>
          <a:xfrm>
            <a:off x="2139404" y="3264550"/>
            <a:ext cx="188733" cy="54821"/>
          </a:xfrm>
          <a:custGeom>
            <a:avLst/>
            <a:gdLst/>
            <a:ahLst/>
            <a:cxnLst/>
            <a:rect l="l" t="t" r="r" b="b"/>
            <a:pathLst>
              <a:path w="10459" h="3038" extrusionOk="0">
                <a:moveTo>
                  <a:pt x="2506" y="1"/>
                </a:moveTo>
                <a:cubicBezTo>
                  <a:pt x="2097" y="1"/>
                  <a:pt x="1663" y="121"/>
                  <a:pt x="1591" y="266"/>
                </a:cubicBezTo>
                <a:lnTo>
                  <a:pt x="97" y="2772"/>
                </a:lnTo>
                <a:cubicBezTo>
                  <a:pt x="0" y="2917"/>
                  <a:pt x="289" y="3037"/>
                  <a:pt x="723" y="3037"/>
                </a:cubicBezTo>
                <a:lnTo>
                  <a:pt x="8266" y="3037"/>
                </a:lnTo>
                <a:cubicBezTo>
                  <a:pt x="8699" y="3037"/>
                  <a:pt x="9133" y="2917"/>
                  <a:pt x="9205" y="2772"/>
                </a:cubicBezTo>
                <a:lnTo>
                  <a:pt x="10386" y="266"/>
                </a:lnTo>
                <a:cubicBezTo>
                  <a:pt x="10459" y="121"/>
                  <a:pt x="10169" y="1"/>
                  <a:pt x="973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9"/>
          <p:cNvSpPr/>
          <p:nvPr/>
        </p:nvSpPr>
        <p:spPr>
          <a:xfrm>
            <a:off x="2332467" y="3264550"/>
            <a:ext cx="181352" cy="54821"/>
          </a:xfrm>
          <a:custGeom>
            <a:avLst/>
            <a:gdLst/>
            <a:ahLst/>
            <a:cxnLst/>
            <a:rect l="l" t="t" r="r" b="b"/>
            <a:pathLst>
              <a:path w="10050" h="3038" extrusionOk="0">
                <a:moveTo>
                  <a:pt x="2097" y="1"/>
                </a:moveTo>
                <a:cubicBezTo>
                  <a:pt x="1663" y="1"/>
                  <a:pt x="1278" y="121"/>
                  <a:pt x="1205" y="266"/>
                </a:cubicBezTo>
                <a:lnTo>
                  <a:pt x="73" y="2772"/>
                </a:lnTo>
                <a:cubicBezTo>
                  <a:pt x="0" y="2917"/>
                  <a:pt x="314" y="3037"/>
                  <a:pt x="748" y="3037"/>
                </a:cubicBezTo>
                <a:lnTo>
                  <a:pt x="8290" y="3037"/>
                </a:lnTo>
                <a:cubicBezTo>
                  <a:pt x="8748" y="3037"/>
                  <a:pt x="9134" y="2917"/>
                  <a:pt x="9182" y="2772"/>
                </a:cubicBezTo>
                <a:lnTo>
                  <a:pt x="10001" y="266"/>
                </a:lnTo>
                <a:cubicBezTo>
                  <a:pt x="10049" y="121"/>
                  <a:pt x="9736" y="1"/>
                  <a:pt x="932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9"/>
          <p:cNvSpPr/>
          <p:nvPr/>
        </p:nvSpPr>
        <p:spPr>
          <a:xfrm>
            <a:off x="2525098" y="3264550"/>
            <a:ext cx="173954" cy="55254"/>
          </a:xfrm>
          <a:custGeom>
            <a:avLst/>
            <a:gdLst/>
            <a:ahLst/>
            <a:cxnLst/>
            <a:rect l="l" t="t" r="r" b="b"/>
            <a:pathLst>
              <a:path w="9640" h="3062" extrusionOk="0">
                <a:moveTo>
                  <a:pt x="1664" y="1"/>
                </a:moveTo>
                <a:cubicBezTo>
                  <a:pt x="1230" y="1"/>
                  <a:pt x="844" y="121"/>
                  <a:pt x="796" y="266"/>
                </a:cubicBezTo>
                <a:lnTo>
                  <a:pt x="49" y="2772"/>
                </a:lnTo>
                <a:cubicBezTo>
                  <a:pt x="1" y="2917"/>
                  <a:pt x="314" y="3037"/>
                  <a:pt x="772" y="3037"/>
                </a:cubicBezTo>
                <a:lnTo>
                  <a:pt x="8290" y="3061"/>
                </a:lnTo>
                <a:cubicBezTo>
                  <a:pt x="8748" y="3061"/>
                  <a:pt x="9134" y="2941"/>
                  <a:pt x="9158" y="2796"/>
                </a:cubicBezTo>
                <a:lnTo>
                  <a:pt x="9616" y="290"/>
                </a:lnTo>
                <a:cubicBezTo>
                  <a:pt x="9640" y="145"/>
                  <a:pt x="9302" y="25"/>
                  <a:pt x="8893" y="25"/>
                </a:cubicBezTo>
                <a:lnTo>
                  <a:pt x="166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49"/>
          <p:cNvSpPr/>
          <p:nvPr/>
        </p:nvSpPr>
        <p:spPr>
          <a:xfrm>
            <a:off x="2717295" y="3264983"/>
            <a:ext cx="166573" cy="54821"/>
          </a:xfrm>
          <a:custGeom>
            <a:avLst/>
            <a:gdLst/>
            <a:ahLst/>
            <a:cxnLst/>
            <a:rect l="l" t="t" r="r" b="b"/>
            <a:pathLst>
              <a:path w="9231" h="3038" extrusionOk="0">
                <a:moveTo>
                  <a:pt x="1254" y="1"/>
                </a:moveTo>
                <a:cubicBezTo>
                  <a:pt x="820" y="1"/>
                  <a:pt x="459" y="121"/>
                  <a:pt x="435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96" y="3037"/>
                </a:cubicBezTo>
                <a:lnTo>
                  <a:pt x="8339" y="3037"/>
                </a:lnTo>
                <a:cubicBezTo>
                  <a:pt x="8772" y="3037"/>
                  <a:pt x="9134" y="2917"/>
                  <a:pt x="9134" y="2772"/>
                </a:cubicBezTo>
                <a:lnTo>
                  <a:pt x="9230" y="266"/>
                </a:lnTo>
                <a:cubicBezTo>
                  <a:pt x="9230" y="121"/>
                  <a:pt x="8893" y="1"/>
                  <a:pt x="848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49"/>
          <p:cNvSpPr/>
          <p:nvPr/>
        </p:nvSpPr>
        <p:spPr>
          <a:xfrm>
            <a:off x="2909943" y="3264983"/>
            <a:ext cx="164823" cy="54821"/>
          </a:xfrm>
          <a:custGeom>
            <a:avLst/>
            <a:gdLst/>
            <a:ahLst/>
            <a:cxnLst/>
            <a:rect l="l" t="t" r="r" b="b"/>
            <a:pathLst>
              <a:path w="9134" h="3038" extrusionOk="0">
                <a:moveTo>
                  <a:pt x="795" y="1"/>
                </a:moveTo>
                <a:cubicBezTo>
                  <a:pt x="386" y="1"/>
                  <a:pt x="48" y="121"/>
                  <a:pt x="24" y="266"/>
                </a:cubicBezTo>
                <a:lnTo>
                  <a:pt x="0" y="2772"/>
                </a:lnTo>
                <a:cubicBezTo>
                  <a:pt x="0" y="2917"/>
                  <a:pt x="362" y="3037"/>
                  <a:pt x="795" y="3037"/>
                </a:cubicBezTo>
                <a:lnTo>
                  <a:pt x="8338" y="3037"/>
                </a:lnTo>
                <a:cubicBezTo>
                  <a:pt x="8772" y="3037"/>
                  <a:pt x="9133" y="2917"/>
                  <a:pt x="9109" y="2772"/>
                </a:cubicBezTo>
                <a:lnTo>
                  <a:pt x="8820" y="266"/>
                </a:lnTo>
                <a:cubicBezTo>
                  <a:pt x="8820" y="121"/>
                  <a:pt x="8458" y="1"/>
                  <a:pt x="802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49"/>
          <p:cNvSpPr/>
          <p:nvPr/>
        </p:nvSpPr>
        <p:spPr>
          <a:xfrm>
            <a:off x="3095608" y="3264983"/>
            <a:ext cx="171355" cy="55254"/>
          </a:xfrm>
          <a:custGeom>
            <a:avLst/>
            <a:gdLst/>
            <a:ahLst/>
            <a:cxnLst/>
            <a:rect l="l" t="t" r="r" b="b"/>
            <a:pathLst>
              <a:path w="9496" h="3062" extrusionOk="0">
                <a:moveTo>
                  <a:pt x="748" y="1"/>
                </a:moveTo>
                <a:cubicBezTo>
                  <a:pt x="338" y="1"/>
                  <a:pt x="1" y="121"/>
                  <a:pt x="25" y="266"/>
                </a:cubicBezTo>
                <a:lnTo>
                  <a:pt x="362" y="2772"/>
                </a:lnTo>
                <a:cubicBezTo>
                  <a:pt x="362" y="2917"/>
                  <a:pt x="748" y="3037"/>
                  <a:pt x="1182" y="3037"/>
                </a:cubicBezTo>
                <a:lnTo>
                  <a:pt x="8724" y="3061"/>
                </a:lnTo>
                <a:cubicBezTo>
                  <a:pt x="9182" y="3061"/>
                  <a:pt x="9495" y="2941"/>
                  <a:pt x="9471" y="2796"/>
                </a:cubicBezTo>
                <a:lnTo>
                  <a:pt x="8821" y="290"/>
                </a:lnTo>
                <a:cubicBezTo>
                  <a:pt x="8772" y="145"/>
                  <a:pt x="8411" y="25"/>
                  <a:pt x="7977" y="25"/>
                </a:cubicBezTo>
                <a:lnTo>
                  <a:pt x="748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9"/>
          <p:cNvSpPr/>
          <p:nvPr/>
        </p:nvSpPr>
        <p:spPr>
          <a:xfrm>
            <a:off x="3289556" y="3265416"/>
            <a:ext cx="179169" cy="54821"/>
          </a:xfrm>
          <a:custGeom>
            <a:avLst/>
            <a:gdLst/>
            <a:ahLst/>
            <a:cxnLst/>
            <a:rect l="l" t="t" r="r" b="b"/>
            <a:pathLst>
              <a:path w="9929" h="3038" extrusionOk="0">
                <a:moveTo>
                  <a:pt x="747" y="1"/>
                </a:moveTo>
                <a:cubicBezTo>
                  <a:pt x="314" y="1"/>
                  <a:pt x="0" y="121"/>
                  <a:pt x="49" y="266"/>
                </a:cubicBezTo>
                <a:lnTo>
                  <a:pt x="747" y="2772"/>
                </a:lnTo>
                <a:cubicBezTo>
                  <a:pt x="796" y="2917"/>
                  <a:pt x="1181" y="3037"/>
                  <a:pt x="1639" y="3037"/>
                </a:cubicBezTo>
                <a:lnTo>
                  <a:pt x="9182" y="3037"/>
                </a:lnTo>
                <a:cubicBezTo>
                  <a:pt x="9615" y="3037"/>
                  <a:pt x="9929" y="2917"/>
                  <a:pt x="9856" y="2772"/>
                </a:cubicBezTo>
                <a:lnTo>
                  <a:pt x="8844" y="266"/>
                </a:lnTo>
                <a:cubicBezTo>
                  <a:pt x="8772" y="121"/>
                  <a:pt x="8386" y="1"/>
                  <a:pt x="795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9"/>
          <p:cNvSpPr/>
          <p:nvPr/>
        </p:nvSpPr>
        <p:spPr>
          <a:xfrm>
            <a:off x="3474806" y="3265416"/>
            <a:ext cx="186116" cy="54821"/>
          </a:xfrm>
          <a:custGeom>
            <a:avLst/>
            <a:gdLst/>
            <a:ahLst/>
            <a:cxnLst/>
            <a:rect l="l" t="t" r="r" b="b"/>
            <a:pathLst>
              <a:path w="10314" h="3038" extrusionOk="0">
                <a:moveTo>
                  <a:pt x="699" y="1"/>
                </a:moveTo>
                <a:cubicBezTo>
                  <a:pt x="289" y="1"/>
                  <a:pt x="0" y="121"/>
                  <a:pt x="48" y="266"/>
                </a:cubicBezTo>
                <a:lnTo>
                  <a:pt x="1133" y="2772"/>
                </a:lnTo>
                <a:cubicBezTo>
                  <a:pt x="1205" y="2917"/>
                  <a:pt x="1615" y="3037"/>
                  <a:pt x="2048" y="3037"/>
                </a:cubicBezTo>
                <a:lnTo>
                  <a:pt x="9591" y="3037"/>
                </a:lnTo>
                <a:cubicBezTo>
                  <a:pt x="10025" y="3037"/>
                  <a:pt x="10314" y="2917"/>
                  <a:pt x="10242" y="2772"/>
                </a:cubicBezTo>
                <a:lnTo>
                  <a:pt x="8844" y="266"/>
                </a:lnTo>
                <a:cubicBezTo>
                  <a:pt x="8772" y="121"/>
                  <a:pt x="8362" y="1"/>
                  <a:pt x="792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9"/>
          <p:cNvSpPr/>
          <p:nvPr/>
        </p:nvSpPr>
        <p:spPr>
          <a:xfrm>
            <a:off x="3659605" y="3265416"/>
            <a:ext cx="193966" cy="55254"/>
          </a:xfrm>
          <a:custGeom>
            <a:avLst/>
            <a:gdLst/>
            <a:ahLst/>
            <a:cxnLst/>
            <a:rect l="l" t="t" r="r" b="b"/>
            <a:pathLst>
              <a:path w="10749" h="3062" extrusionOk="0">
                <a:moveTo>
                  <a:pt x="699" y="1"/>
                </a:moveTo>
                <a:cubicBezTo>
                  <a:pt x="290" y="1"/>
                  <a:pt x="1" y="121"/>
                  <a:pt x="97" y="266"/>
                </a:cubicBezTo>
                <a:lnTo>
                  <a:pt x="1543" y="2772"/>
                </a:lnTo>
                <a:cubicBezTo>
                  <a:pt x="1615" y="2941"/>
                  <a:pt x="2049" y="3037"/>
                  <a:pt x="2483" y="3037"/>
                </a:cubicBezTo>
                <a:lnTo>
                  <a:pt x="10025" y="3061"/>
                </a:lnTo>
                <a:cubicBezTo>
                  <a:pt x="10483" y="3061"/>
                  <a:pt x="10748" y="2941"/>
                  <a:pt x="10652" y="2796"/>
                </a:cubicBezTo>
                <a:lnTo>
                  <a:pt x="8893" y="290"/>
                </a:lnTo>
                <a:cubicBezTo>
                  <a:pt x="8796" y="146"/>
                  <a:pt x="8362" y="25"/>
                  <a:pt x="7929" y="25"/>
                </a:cubicBezTo>
                <a:lnTo>
                  <a:pt x="699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9"/>
          <p:cNvSpPr/>
          <p:nvPr/>
        </p:nvSpPr>
        <p:spPr>
          <a:xfrm>
            <a:off x="3844855" y="3265867"/>
            <a:ext cx="200913" cy="54803"/>
          </a:xfrm>
          <a:custGeom>
            <a:avLst/>
            <a:gdLst/>
            <a:ahLst/>
            <a:cxnLst/>
            <a:rect l="l" t="t" r="r" b="b"/>
            <a:pathLst>
              <a:path w="11134" h="3037" extrusionOk="0">
                <a:moveTo>
                  <a:pt x="675" y="0"/>
                </a:moveTo>
                <a:cubicBezTo>
                  <a:pt x="265" y="0"/>
                  <a:pt x="0" y="121"/>
                  <a:pt x="97" y="265"/>
                </a:cubicBezTo>
                <a:lnTo>
                  <a:pt x="1904" y="2771"/>
                </a:lnTo>
                <a:cubicBezTo>
                  <a:pt x="2024" y="2916"/>
                  <a:pt x="2458" y="3036"/>
                  <a:pt x="2916" y="3036"/>
                </a:cubicBezTo>
                <a:lnTo>
                  <a:pt x="10434" y="3036"/>
                </a:lnTo>
                <a:cubicBezTo>
                  <a:pt x="10892" y="3036"/>
                  <a:pt x="11133" y="2916"/>
                  <a:pt x="11013" y="2771"/>
                </a:cubicBezTo>
                <a:lnTo>
                  <a:pt x="8892" y="265"/>
                </a:lnTo>
                <a:cubicBezTo>
                  <a:pt x="8772" y="121"/>
                  <a:pt x="8338" y="0"/>
                  <a:pt x="790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9"/>
          <p:cNvSpPr/>
          <p:nvPr/>
        </p:nvSpPr>
        <p:spPr>
          <a:xfrm>
            <a:off x="4029654" y="3265867"/>
            <a:ext cx="322681" cy="55236"/>
          </a:xfrm>
          <a:custGeom>
            <a:avLst/>
            <a:gdLst/>
            <a:ahLst/>
            <a:cxnLst/>
            <a:rect l="l" t="t" r="r" b="b"/>
            <a:pathLst>
              <a:path w="17882" h="3061" extrusionOk="0">
                <a:moveTo>
                  <a:pt x="675" y="0"/>
                </a:moveTo>
                <a:cubicBezTo>
                  <a:pt x="242" y="0"/>
                  <a:pt x="1" y="121"/>
                  <a:pt x="145" y="265"/>
                </a:cubicBezTo>
                <a:lnTo>
                  <a:pt x="2314" y="2771"/>
                </a:lnTo>
                <a:cubicBezTo>
                  <a:pt x="2435" y="2916"/>
                  <a:pt x="2892" y="3036"/>
                  <a:pt x="3350" y="3036"/>
                </a:cubicBezTo>
                <a:lnTo>
                  <a:pt x="17206" y="3060"/>
                </a:lnTo>
                <a:cubicBezTo>
                  <a:pt x="17664" y="3060"/>
                  <a:pt x="17881" y="2940"/>
                  <a:pt x="17737" y="2795"/>
                </a:cubicBezTo>
                <a:lnTo>
                  <a:pt x="15013" y="289"/>
                </a:lnTo>
                <a:cubicBezTo>
                  <a:pt x="14869" y="145"/>
                  <a:pt x="14387" y="24"/>
                  <a:pt x="13977" y="24"/>
                </a:cubicBezTo>
                <a:lnTo>
                  <a:pt x="675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49"/>
          <p:cNvSpPr/>
          <p:nvPr/>
        </p:nvSpPr>
        <p:spPr>
          <a:xfrm>
            <a:off x="1275373" y="3454149"/>
            <a:ext cx="326145" cy="54803"/>
          </a:xfrm>
          <a:custGeom>
            <a:avLst/>
            <a:gdLst/>
            <a:ahLst/>
            <a:cxnLst/>
            <a:rect l="l" t="t" r="r" b="b"/>
            <a:pathLst>
              <a:path w="18074" h="3037" extrusionOk="0">
                <a:moveTo>
                  <a:pt x="4073" y="0"/>
                </a:moveTo>
                <a:cubicBezTo>
                  <a:pt x="3591" y="0"/>
                  <a:pt x="3060" y="97"/>
                  <a:pt x="2892" y="265"/>
                </a:cubicBezTo>
                <a:lnTo>
                  <a:pt x="145" y="2747"/>
                </a:lnTo>
                <a:cubicBezTo>
                  <a:pt x="0" y="2892"/>
                  <a:pt x="265" y="3013"/>
                  <a:pt x="771" y="3013"/>
                </a:cubicBezTo>
                <a:lnTo>
                  <a:pt x="14507" y="3037"/>
                </a:lnTo>
                <a:cubicBezTo>
                  <a:pt x="15013" y="3037"/>
                  <a:pt x="15519" y="2916"/>
                  <a:pt x="15664" y="2772"/>
                </a:cubicBezTo>
                <a:lnTo>
                  <a:pt x="17929" y="265"/>
                </a:lnTo>
                <a:cubicBezTo>
                  <a:pt x="18073" y="121"/>
                  <a:pt x="17784" y="0"/>
                  <a:pt x="1730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49"/>
          <p:cNvSpPr/>
          <p:nvPr/>
        </p:nvSpPr>
        <p:spPr>
          <a:xfrm>
            <a:off x="1584971" y="3454149"/>
            <a:ext cx="227439" cy="54803"/>
          </a:xfrm>
          <a:custGeom>
            <a:avLst/>
            <a:gdLst/>
            <a:ahLst/>
            <a:cxnLst/>
            <a:rect l="l" t="t" r="r" b="b"/>
            <a:pathLst>
              <a:path w="12604" h="3037" extrusionOk="0">
                <a:moveTo>
                  <a:pt x="3495" y="0"/>
                </a:moveTo>
                <a:cubicBezTo>
                  <a:pt x="3013" y="0"/>
                  <a:pt x="2507" y="121"/>
                  <a:pt x="2362" y="265"/>
                </a:cubicBezTo>
                <a:lnTo>
                  <a:pt x="145" y="2772"/>
                </a:lnTo>
                <a:cubicBezTo>
                  <a:pt x="1" y="2916"/>
                  <a:pt x="314" y="3037"/>
                  <a:pt x="820" y="3037"/>
                </a:cubicBezTo>
                <a:lnTo>
                  <a:pt x="9447" y="3037"/>
                </a:lnTo>
                <a:cubicBezTo>
                  <a:pt x="9953" y="3037"/>
                  <a:pt x="10459" y="2916"/>
                  <a:pt x="10579" y="2772"/>
                </a:cubicBezTo>
                <a:lnTo>
                  <a:pt x="12483" y="265"/>
                </a:lnTo>
                <a:cubicBezTo>
                  <a:pt x="12604" y="121"/>
                  <a:pt x="12290" y="0"/>
                  <a:pt x="11808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9"/>
          <p:cNvSpPr/>
          <p:nvPr/>
        </p:nvSpPr>
        <p:spPr>
          <a:xfrm>
            <a:off x="1805445" y="3454149"/>
            <a:ext cx="219608" cy="55236"/>
          </a:xfrm>
          <a:custGeom>
            <a:avLst/>
            <a:gdLst/>
            <a:ahLst/>
            <a:cxnLst/>
            <a:rect l="l" t="t" r="r" b="b"/>
            <a:pathLst>
              <a:path w="12170" h="3061" extrusionOk="0">
                <a:moveTo>
                  <a:pt x="3061" y="0"/>
                </a:moveTo>
                <a:cubicBezTo>
                  <a:pt x="2554" y="0"/>
                  <a:pt x="2073" y="121"/>
                  <a:pt x="1976" y="265"/>
                </a:cubicBezTo>
                <a:lnTo>
                  <a:pt x="97" y="2772"/>
                </a:lnTo>
                <a:cubicBezTo>
                  <a:pt x="0" y="2916"/>
                  <a:pt x="313" y="3037"/>
                  <a:pt x="819" y="3037"/>
                </a:cubicBezTo>
                <a:lnTo>
                  <a:pt x="9446" y="3061"/>
                </a:lnTo>
                <a:cubicBezTo>
                  <a:pt x="9952" y="3061"/>
                  <a:pt x="10434" y="2940"/>
                  <a:pt x="10531" y="2796"/>
                </a:cubicBezTo>
                <a:lnTo>
                  <a:pt x="12073" y="290"/>
                </a:lnTo>
                <a:cubicBezTo>
                  <a:pt x="12169" y="145"/>
                  <a:pt x="11856" y="24"/>
                  <a:pt x="11350" y="24"/>
                </a:cubicBezTo>
                <a:lnTo>
                  <a:pt x="3061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9"/>
          <p:cNvSpPr/>
          <p:nvPr/>
        </p:nvSpPr>
        <p:spPr>
          <a:xfrm>
            <a:off x="2025468" y="3454582"/>
            <a:ext cx="212227" cy="54803"/>
          </a:xfrm>
          <a:custGeom>
            <a:avLst/>
            <a:gdLst/>
            <a:ahLst/>
            <a:cxnLst/>
            <a:rect l="l" t="t" r="r" b="b"/>
            <a:pathLst>
              <a:path w="11761" h="3037" extrusionOk="0">
                <a:moveTo>
                  <a:pt x="2627" y="0"/>
                </a:moveTo>
                <a:cubicBezTo>
                  <a:pt x="2145" y="0"/>
                  <a:pt x="1687" y="121"/>
                  <a:pt x="1591" y="266"/>
                </a:cubicBezTo>
                <a:lnTo>
                  <a:pt x="97" y="2772"/>
                </a:lnTo>
                <a:cubicBezTo>
                  <a:pt x="1" y="2916"/>
                  <a:pt x="338" y="3037"/>
                  <a:pt x="844" y="3037"/>
                </a:cubicBezTo>
                <a:lnTo>
                  <a:pt x="9471" y="3037"/>
                </a:lnTo>
                <a:cubicBezTo>
                  <a:pt x="9977" y="3037"/>
                  <a:pt x="10435" y="2916"/>
                  <a:pt x="10507" y="2772"/>
                </a:cubicBezTo>
                <a:lnTo>
                  <a:pt x="11712" y="266"/>
                </a:lnTo>
                <a:cubicBezTo>
                  <a:pt x="11760" y="121"/>
                  <a:pt x="11423" y="0"/>
                  <a:pt x="10941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9"/>
          <p:cNvSpPr/>
          <p:nvPr/>
        </p:nvSpPr>
        <p:spPr>
          <a:xfrm>
            <a:off x="2250290" y="3454582"/>
            <a:ext cx="1193208" cy="55669"/>
          </a:xfrm>
          <a:custGeom>
            <a:avLst/>
            <a:gdLst/>
            <a:ahLst/>
            <a:cxnLst/>
            <a:rect l="l" t="t" r="r" b="b"/>
            <a:pathLst>
              <a:path w="66124" h="3085" extrusionOk="0">
                <a:moveTo>
                  <a:pt x="2193" y="0"/>
                </a:moveTo>
                <a:cubicBezTo>
                  <a:pt x="1711" y="0"/>
                  <a:pt x="1253" y="121"/>
                  <a:pt x="1181" y="266"/>
                </a:cubicBezTo>
                <a:lnTo>
                  <a:pt x="72" y="2772"/>
                </a:lnTo>
                <a:cubicBezTo>
                  <a:pt x="0" y="2916"/>
                  <a:pt x="362" y="3037"/>
                  <a:pt x="868" y="3037"/>
                </a:cubicBezTo>
                <a:lnTo>
                  <a:pt x="65256" y="3085"/>
                </a:lnTo>
                <a:cubicBezTo>
                  <a:pt x="65763" y="3085"/>
                  <a:pt x="66124" y="2964"/>
                  <a:pt x="66076" y="2820"/>
                </a:cubicBezTo>
                <a:lnTo>
                  <a:pt x="65232" y="314"/>
                </a:lnTo>
                <a:cubicBezTo>
                  <a:pt x="65160" y="169"/>
                  <a:pt x="64726" y="49"/>
                  <a:pt x="64244" y="49"/>
                </a:cubicBezTo>
                <a:lnTo>
                  <a:pt x="2193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9"/>
          <p:cNvSpPr/>
          <p:nvPr/>
        </p:nvSpPr>
        <p:spPr>
          <a:xfrm>
            <a:off x="3457411" y="3455448"/>
            <a:ext cx="206561" cy="55254"/>
          </a:xfrm>
          <a:custGeom>
            <a:avLst/>
            <a:gdLst/>
            <a:ahLst/>
            <a:cxnLst/>
            <a:rect l="l" t="t" r="r" b="b"/>
            <a:pathLst>
              <a:path w="11447" h="3062" extrusionOk="0">
                <a:moveTo>
                  <a:pt x="844" y="1"/>
                </a:moveTo>
                <a:cubicBezTo>
                  <a:pt x="338" y="1"/>
                  <a:pt x="0" y="121"/>
                  <a:pt x="48" y="266"/>
                </a:cubicBezTo>
                <a:lnTo>
                  <a:pt x="940" y="2772"/>
                </a:lnTo>
                <a:cubicBezTo>
                  <a:pt x="1012" y="2916"/>
                  <a:pt x="1470" y="3037"/>
                  <a:pt x="1976" y="3037"/>
                </a:cubicBezTo>
                <a:lnTo>
                  <a:pt x="10579" y="3061"/>
                </a:lnTo>
                <a:cubicBezTo>
                  <a:pt x="11085" y="3061"/>
                  <a:pt x="11447" y="2941"/>
                  <a:pt x="11374" y="2796"/>
                </a:cubicBezTo>
                <a:lnTo>
                  <a:pt x="10145" y="290"/>
                </a:lnTo>
                <a:cubicBezTo>
                  <a:pt x="10097" y="145"/>
                  <a:pt x="9639" y="25"/>
                  <a:pt x="9133" y="25"/>
                </a:cubicBezTo>
                <a:lnTo>
                  <a:pt x="84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49"/>
          <p:cNvSpPr/>
          <p:nvPr/>
        </p:nvSpPr>
        <p:spPr>
          <a:xfrm>
            <a:off x="3670035" y="3455881"/>
            <a:ext cx="213960" cy="54821"/>
          </a:xfrm>
          <a:custGeom>
            <a:avLst/>
            <a:gdLst/>
            <a:ahLst/>
            <a:cxnLst/>
            <a:rect l="l" t="t" r="r" b="b"/>
            <a:pathLst>
              <a:path w="11857" h="3038" extrusionOk="0">
                <a:moveTo>
                  <a:pt x="820" y="1"/>
                </a:moveTo>
                <a:cubicBezTo>
                  <a:pt x="338" y="1"/>
                  <a:pt x="1" y="121"/>
                  <a:pt x="73" y="266"/>
                </a:cubicBezTo>
                <a:lnTo>
                  <a:pt x="1350" y="2772"/>
                </a:lnTo>
                <a:cubicBezTo>
                  <a:pt x="1423" y="2917"/>
                  <a:pt x="1905" y="3037"/>
                  <a:pt x="2411" y="3037"/>
                </a:cubicBezTo>
                <a:lnTo>
                  <a:pt x="11038" y="3037"/>
                </a:lnTo>
                <a:cubicBezTo>
                  <a:pt x="11544" y="3037"/>
                  <a:pt x="11857" y="2917"/>
                  <a:pt x="11785" y="2772"/>
                </a:cubicBezTo>
                <a:lnTo>
                  <a:pt x="10194" y="266"/>
                </a:lnTo>
                <a:cubicBezTo>
                  <a:pt x="10098" y="121"/>
                  <a:pt x="9616" y="1"/>
                  <a:pt x="913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9"/>
          <p:cNvSpPr/>
          <p:nvPr/>
        </p:nvSpPr>
        <p:spPr>
          <a:xfrm>
            <a:off x="3882677" y="3455881"/>
            <a:ext cx="221791" cy="55254"/>
          </a:xfrm>
          <a:custGeom>
            <a:avLst/>
            <a:gdLst/>
            <a:ahLst/>
            <a:cxnLst/>
            <a:rect l="l" t="t" r="r" b="b"/>
            <a:pathLst>
              <a:path w="12291" h="3062" extrusionOk="0">
                <a:moveTo>
                  <a:pt x="820" y="1"/>
                </a:moveTo>
                <a:cubicBezTo>
                  <a:pt x="338" y="1"/>
                  <a:pt x="1" y="121"/>
                  <a:pt x="97" y="266"/>
                </a:cubicBezTo>
                <a:lnTo>
                  <a:pt x="1736" y="2772"/>
                </a:lnTo>
                <a:cubicBezTo>
                  <a:pt x="1832" y="2917"/>
                  <a:pt x="2338" y="3037"/>
                  <a:pt x="2844" y="3037"/>
                </a:cubicBezTo>
                <a:lnTo>
                  <a:pt x="11471" y="3061"/>
                </a:lnTo>
                <a:cubicBezTo>
                  <a:pt x="11977" y="3061"/>
                  <a:pt x="12290" y="2941"/>
                  <a:pt x="12170" y="2772"/>
                </a:cubicBezTo>
                <a:lnTo>
                  <a:pt x="10218" y="290"/>
                </a:lnTo>
                <a:cubicBezTo>
                  <a:pt x="10098" y="121"/>
                  <a:pt x="9616" y="1"/>
                  <a:pt x="913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9"/>
          <p:cNvSpPr/>
          <p:nvPr/>
        </p:nvSpPr>
        <p:spPr>
          <a:xfrm>
            <a:off x="4095752" y="3456314"/>
            <a:ext cx="228738" cy="54821"/>
          </a:xfrm>
          <a:custGeom>
            <a:avLst/>
            <a:gdLst/>
            <a:ahLst/>
            <a:cxnLst/>
            <a:rect l="l" t="t" r="r" b="b"/>
            <a:pathLst>
              <a:path w="12676" h="3038" extrusionOk="0">
                <a:moveTo>
                  <a:pt x="796" y="1"/>
                </a:moveTo>
                <a:cubicBezTo>
                  <a:pt x="290" y="1"/>
                  <a:pt x="0" y="97"/>
                  <a:pt x="121" y="266"/>
                </a:cubicBezTo>
                <a:lnTo>
                  <a:pt x="2121" y="2772"/>
                </a:lnTo>
                <a:cubicBezTo>
                  <a:pt x="2242" y="2917"/>
                  <a:pt x="2748" y="3037"/>
                  <a:pt x="3254" y="3037"/>
                </a:cubicBezTo>
                <a:lnTo>
                  <a:pt x="11881" y="3037"/>
                </a:lnTo>
                <a:cubicBezTo>
                  <a:pt x="12387" y="3037"/>
                  <a:pt x="12676" y="2917"/>
                  <a:pt x="12531" y="2772"/>
                </a:cubicBezTo>
                <a:lnTo>
                  <a:pt x="10218" y="266"/>
                </a:lnTo>
                <a:cubicBezTo>
                  <a:pt x="10097" y="121"/>
                  <a:pt x="9591" y="1"/>
                  <a:pt x="908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9"/>
          <p:cNvSpPr/>
          <p:nvPr/>
        </p:nvSpPr>
        <p:spPr>
          <a:xfrm>
            <a:off x="4309261" y="3456314"/>
            <a:ext cx="236137" cy="54821"/>
          </a:xfrm>
          <a:custGeom>
            <a:avLst/>
            <a:gdLst/>
            <a:ahLst/>
            <a:cxnLst/>
            <a:rect l="l" t="t" r="r" b="b"/>
            <a:pathLst>
              <a:path w="13086" h="3038" extrusionOk="0">
                <a:moveTo>
                  <a:pt x="772" y="1"/>
                </a:moveTo>
                <a:cubicBezTo>
                  <a:pt x="266" y="1"/>
                  <a:pt x="0" y="121"/>
                  <a:pt x="121" y="266"/>
                </a:cubicBezTo>
                <a:lnTo>
                  <a:pt x="2507" y="2772"/>
                </a:lnTo>
                <a:cubicBezTo>
                  <a:pt x="2627" y="2917"/>
                  <a:pt x="3157" y="3037"/>
                  <a:pt x="3663" y="3037"/>
                </a:cubicBezTo>
                <a:lnTo>
                  <a:pt x="12290" y="3037"/>
                </a:lnTo>
                <a:cubicBezTo>
                  <a:pt x="12796" y="3037"/>
                  <a:pt x="13085" y="2917"/>
                  <a:pt x="12917" y="2772"/>
                </a:cubicBezTo>
                <a:lnTo>
                  <a:pt x="10242" y="266"/>
                </a:lnTo>
                <a:cubicBezTo>
                  <a:pt x="10073" y="121"/>
                  <a:pt x="9567" y="1"/>
                  <a:pt x="9061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9"/>
          <p:cNvSpPr/>
          <p:nvPr/>
        </p:nvSpPr>
        <p:spPr>
          <a:xfrm>
            <a:off x="1414951" y="3326733"/>
            <a:ext cx="411805" cy="54821"/>
          </a:xfrm>
          <a:custGeom>
            <a:avLst/>
            <a:gdLst/>
            <a:ahLst/>
            <a:cxnLst/>
            <a:rect l="l" t="t" r="r" b="b"/>
            <a:pathLst>
              <a:path w="22821" h="3038" extrusionOk="0">
                <a:moveTo>
                  <a:pt x="4001" y="1"/>
                </a:moveTo>
                <a:cubicBezTo>
                  <a:pt x="3567" y="1"/>
                  <a:pt x="3061" y="121"/>
                  <a:pt x="2916" y="266"/>
                </a:cubicBezTo>
                <a:lnTo>
                  <a:pt x="169" y="2748"/>
                </a:lnTo>
                <a:cubicBezTo>
                  <a:pt x="0" y="2917"/>
                  <a:pt x="241" y="3037"/>
                  <a:pt x="723" y="3037"/>
                </a:cubicBezTo>
                <a:lnTo>
                  <a:pt x="19568" y="3037"/>
                </a:lnTo>
                <a:cubicBezTo>
                  <a:pt x="20026" y="3037"/>
                  <a:pt x="20508" y="2917"/>
                  <a:pt x="20628" y="2772"/>
                </a:cubicBezTo>
                <a:lnTo>
                  <a:pt x="22700" y="266"/>
                </a:lnTo>
                <a:cubicBezTo>
                  <a:pt x="22821" y="121"/>
                  <a:pt x="22556" y="1"/>
                  <a:pt x="2212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9"/>
          <p:cNvSpPr/>
          <p:nvPr/>
        </p:nvSpPr>
        <p:spPr>
          <a:xfrm>
            <a:off x="1815442" y="3326733"/>
            <a:ext cx="206994" cy="55254"/>
          </a:xfrm>
          <a:custGeom>
            <a:avLst/>
            <a:gdLst/>
            <a:ahLst/>
            <a:cxnLst/>
            <a:rect l="l" t="t" r="r" b="b"/>
            <a:pathLst>
              <a:path w="11471" h="3062" extrusionOk="0">
                <a:moveTo>
                  <a:pt x="3157" y="1"/>
                </a:moveTo>
                <a:cubicBezTo>
                  <a:pt x="2723" y="1"/>
                  <a:pt x="2266" y="121"/>
                  <a:pt x="2145" y="266"/>
                </a:cubicBezTo>
                <a:lnTo>
                  <a:pt x="121" y="2772"/>
                </a:lnTo>
                <a:cubicBezTo>
                  <a:pt x="0" y="2917"/>
                  <a:pt x="290" y="3037"/>
                  <a:pt x="747" y="3037"/>
                </a:cubicBezTo>
                <a:lnTo>
                  <a:pt x="8651" y="3061"/>
                </a:lnTo>
                <a:cubicBezTo>
                  <a:pt x="9109" y="3061"/>
                  <a:pt x="9567" y="2941"/>
                  <a:pt x="9664" y="2772"/>
                </a:cubicBezTo>
                <a:lnTo>
                  <a:pt x="11374" y="290"/>
                </a:lnTo>
                <a:cubicBezTo>
                  <a:pt x="11471" y="145"/>
                  <a:pt x="11206" y="25"/>
                  <a:pt x="10748" y="25"/>
                </a:cubicBezTo>
                <a:lnTo>
                  <a:pt x="3157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49"/>
          <p:cNvSpPr/>
          <p:nvPr/>
        </p:nvSpPr>
        <p:spPr>
          <a:xfrm>
            <a:off x="2017203" y="3327166"/>
            <a:ext cx="199614" cy="54821"/>
          </a:xfrm>
          <a:custGeom>
            <a:avLst/>
            <a:gdLst/>
            <a:ahLst/>
            <a:cxnLst/>
            <a:rect l="l" t="t" r="r" b="b"/>
            <a:pathLst>
              <a:path w="11062" h="3038" extrusionOk="0">
                <a:moveTo>
                  <a:pt x="2724" y="1"/>
                </a:moveTo>
                <a:cubicBezTo>
                  <a:pt x="2290" y="1"/>
                  <a:pt x="1856" y="121"/>
                  <a:pt x="1760" y="266"/>
                </a:cubicBezTo>
                <a:lnTo>
                  <a:pt x="97" y="2772"/>
                </a:lnTo>
                <a:cubicBezTo>
                  <a:pt x="1" y="2917"/>
                  <a:pt x="290" y="3037"/>
                  <a:pt x="772" y="3037"/>
                </a:cubicBezTo>
                <a:lnTo>
                  <a:pt x="8652" y="3037"/>
                </a:lnTo>
                <a:cubicBezTo>
                  <a:pt x="9134" y="3037"/>
                  <a:pt x="9567" y="2917"/>
                  <a:pt x="9640" y="2772"/>
                </a:cubicBezTo>
                <a:lnTo>
                  <a:pt x="10989" y="266"/>
                </a:lnTo>
                <a:cubicBezTo>
                  <a:pt x="11062" y="121"/>
                  <a:pt x="10772" y="1"/>
                  <a:pt x="1031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9"/>
          <p:cNvSpPr/>
          <p:nvPr/>
        </p:nvSpPr>
        <p:spPr>
          <a:xfrm>
            <a:off x="2219848" y="3327166"/>
            <a:ext cx="191782" cy="54821"/>
          </a:xfrm>
          <a:custGeom>
            <a:avLst/>
            <a:gdLst/>
            <a:ahLst/>
            <a:cxnLst/>
            <a:rect l="l" t="t" r="r" b="b"/>
            <a:pathLst>
              <a:path w="10628" h="3038" extrusionOk="0">
                <a:moveTo>
                  <a:pt x="2289" y="1"/>
                </a:moveTo>
                <a:cubicBezTo>
                  <a:pt x="1856" y="1"/>
                  <a:pt x="1422" y="121"/>
                  <a:pt x="1350" y="266"/>
                </a:cubicBezTo>
                <a:lnTo>
                  <a:pt x="72" y="2772"/>
                </a:lnTo>
                <a:cubicBezTo>
                  <a:pt x="0" y="2917"/>
                  <a:pt x="313" y="3037"/>
                  <a:pt x="771" y="3037"/>
                </a:cubicBezTo>
                <a:lnTo>
                  <a:pt x="8651" y="3037"/>
                </a:lnTo>
                <a:cubicBezTo>
                  <a:pt x="9133" y="3037"/>
                  <a:pt x="9543" y="2917"/>
                  <a:pt x="9615" y="2772"/>
                </a:cubicBezTo>
                <a:lnTo>
                  <a:pt x="10579" y="266"/>
                </a:lnTo>
                <a:cubicBezTo>
                  <a:pt x="10627" y="121"/>
                  <a:pt x="10314" y="1"/>
                  <a:pt x="9880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9"/>
          <p:cNvSpPr/>
          <p:nvPr/>
        </p:nvSpPr>
        <p:spPr>
          <a:xfrm>
            <a:off x="2421176" y="3327166"/>
            <a:ext cx="184817" cy="55254"/>
          </a:xfrm>
          <a:custGeom>
            <a:avLst/>
            <a:gdLst/>
            <a:ahLst/>
            <a:cxnLst/>
            <a:rect l="l" t="t" r="r" b="b"/>
            <a:pathLst>
              <a:path w="10242" h="3062" extrusionOk="0">
                <a:moveTo>
                  <a:pt x="1880" y="1"/>
                </a:moveTo>
                <a:cubicBezTo>
                  <a:pt x="1446" y="1"/>
                  <a:pt x="1037" y="121"/>
                  <a:pt x="964" y="266"/>
                </a:cubicBezTo>
                <a:lnTo>
                  <a:pt x="49" y="2772"/>
                </a:lnTo>
                <a:cubicBezTo>
                  <a:pt x="0" y="2917"/>
                  <a:pt x="338" y="3037"/>
                  <a:pt x="796" y="3037"/>
                </a:cubicBezTo>
                <a:lnTo>
                  <a:pt x="8700" y="3061"/>
                </a:lnTo>
                <a:cubicBezTo>
                  <a:pt x="9158" y="3061"/>
                  <a:pt x="9567" y="2941"/>
                  <a:pt x="9591" y="2796"/>
                </a:cubicBezTo>
                <a:lnTo>
                  <a:pt x="10218" y="290"/>
                </a:lnTo>
                <a:cubicBezTo>
                  <a:pt x="10242" y="145"/>
                  <a:pt x="9905" y="25"/>
                  <a:pt x="9471" y="25"/>
                </a:cubicBezTo>
                <a:lnTo>
                  <a:pt x="1880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9"/>
          <p:cNvSpPr/>
          <p:nvPr/>
        </p:nvSpPr>
        <p:spPr>
          <a:xfrm>
            <a:off x="2622938" y="3327599"/>
            <a:ext cx="177436" cy="54821"/>
          </a:xfrm>
          <a:custGeom>
            <a:avLst/>
            <a:gdLst/>
            <a:ahLst/>
            <a:cxnLst/>
            <a:rect l="l" t="t" r="r" b="b"/>
            <a:pathLst>
              <a:path w="9833" h="3038" extrusionOk="0">
                <a:moveTo>
                  <a:pt x="1447" y="1"/>
                </a:moveTo>
                <a:cubicBezTo>
                  <a:pt x="989" y="1"/>
                  <a:pt x="603" y="121"/>
                  <a:pt x="579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96" y="3037"/>
                </a:cubicBezTo>
                <a:lnTo>
                  <a:pt x="8700" y="3037"/>
                </a:lnTo>
                <a:cubicBezTo>
                  <a:pt x="9158" y="3037"/>
                  <a:pt x="9543" y="2917"/>
                  <a:pt x="9568" y="2772"/>
                </a:cubicBezTo>
                <a:lnTo>
                  <a:pt x="9808" y="266"/>
                </a:lnTo>
                <a:cubicBezTo>
                  <a:pt x="9833" y="121"/>
                  <a:pt x="9471" y="1"/>
                  <a:pt x="9037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49"/>
          <p:cNvSpPr/>
          <p:nvPr/>
        </p:nvSpPr>
        <p:spPr>
          <a:xfrm>
            <a:off x="2824266" y="3327599"/>
            <a:ext cx="172655" cy="54821"/>
          </a:xfrm>
          <a:custGeom>
            <a:avLst/>
            <a:gdLst/>
            <a:ahLst/>
            <a:cxnLst/>
            <a:rect l="l" t="t" r="r" b="b"/>
            <a:pathLst>
              <a:path w="9568" h="3038" extrusionOk="0">
                <a:moveTo>
                  <a:pt x="1037" y="1"/>
                </a:moveTo>
                <a:cubicBezTo>
                  <a:pt x="579" y="1"/>
                  <a:pt x="218" y="121"/>
                  <a:pt x="194" y="266"/>
                </a:cubicBezTo>
                <a:lnTo>
                  <a:pt x="25" y="2772"/>
                </a:lnTo>
                <a:cubicBezTo>
                  <a:pt x="1" y="2917"/>
                  <a:pt x="362" y="3037"/>
                  <a:pt x="844" y="3037"/>
                </a:cubicBezTo>
                <a:lnTo>
                  <a:pt x="8724" y="3037"/>
                </a:lnTo>
                <a:cubicBezTo>
                  <a:pt x="9206" y="3037"/>
                  <a:pt x="9568" y="2917"/>
                  <a:pt x="9568" y="2772"/>
                </a:cubicBezTo>
                <a:lnTo>
                  <a:pt x="9447" y="266"/>
                </a:lnTo>
                <a:cubicBezTo>
                  <a:pt x="9423" y="121"/>
                  <a:pt x="9062" y="1"/>
                  <a:pt x="862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9"/>
          <p:cNvSpPr/>
          <p:nvPr/>
        </p:nvSpPr>
        <p:spPr>
          <a:xfrm>
            <a:off x="3022562" y="3327599"/>
            <a:ext cx="176137" cy="55254"/>
          </a:xfrm>
          <a:custGeom>
            <a:avLst/>
            <a:gdLst/>
            <a:ahLst/>
            <a:cxnLst/>
            <a:rect l="l" t="t" r="r" b="b"/>
            <a:pathLst>
              <a:path w="9761" h="3062" extrusionOk="0">
                <a:moveTo>
                  <a:pt x="796" y="1"/>
                </a:moveTo>
                <a:cubicBezTo>
                  <a:pt x="338" y="1"/>
                  <a:pt x="0" y="121"/>
                  <a:pt x="0" y="266"/>
                </a:cubicBezTo>
                <a:lnTo>
                  <a:pt x="169" y="2772"/>
                </a:lnTo>
                <a:cubicBezTo>
                  <a:pt x="193" y="2917"/>
                  <a:pt x="579" y="3037"/>
                  <a:pt x="1037" y="3037"/>
                </a:cubicBezTo>
                <a:lnTo>
                  <a:pt x="8941" y="3061"/>
                </a:lnTo>
                <a:cubicBezTo>
                  <a:pt x="9399" y="3061"/>
                  <a:pt x="9760" y="2941"/>
                  <a:pt x="9712" y="2796"/>
                </a:cubicBezTo>
                <a:lnTo>
                  <a:pt x="9230" y="290"/>
                </a:lnTo>
                <a:cubicBezTo>
                  <a:pt x="9206" y="146"/>
                  <a:pt x="8820" y="25"/>
                  <a:pt x="8362" y="25"/>
                </a:cubicBezTo>
                <a:lnTo>
                  <a:pt x="796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9"/>
          <p:cNvSpPr/>
          <p:nvPr/>
        </p:nvSpPr>
        <p:spPr>
          <a:xfrm>
            <a:off x="3216510" y="3328050"/>
            <a:ext cx="183518" cy="54803"/>
          </a:xfrm>
          <a:custGeom>
            <a:avLst/>
            <a:gdLst/>
            <a:ahLst/>
            <a:cxnLst/>
            <a:rect l="l" t="t" r="r" b="b"/>
            <a:pathLst>
              <a:path w="10170" h="3037" extrusionOk="0">
                <a:moveTo>
                  <a:pt x="795" y="0"/>
                </a:moveTo>
                <a:cubicBezTo>
                  <a:pt x="337" y="0"/>
                  <a:pt x="0" y="121"/>
                  <a:pt x="24" y="265"/>
                </a:cubicBezTo>
                <a:lnTo>
                  <a:pt x="578" y="2771"/>
                </a:lnTo>
                <a:cubicBezTo>
                  <a:pt x="602" y="2916"/>
                  <a:pt x="1012" y="3036"/>
                  <a:pt x="1470" y="3036"/>
                </a:cubicBezTo>
                <a:lnTo>
                  <a:pt x="9374" y="3036"/>
                </a:lnTo>
                <a:cubicBezTo>
                  <a:pt x="9832" y="3036"/>
                  <a:pt x="10169" y="2916"/>
                  <a:pt x="10121" y="2771"/>
                </a:cubicBezTo>
                <a:lnTo>
                  <a:pt x="9278" y="265"/>
                </a:lnTo>
                <a:cubicBezTo>
                  <a:pt x="9205" y="121"/>
                  <a:pt x="8820" y="0"/>
                  <a:pt x="836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9"/>
          <p:cNvSpPr/>
          <p:nvPr/>
        </p:nvSpPr>
        <p:spPr>
          <a:xfrm>
            <a:off x="3410873" y="3328050"/>
            <a:ext cx="190916" cy="54803"/>
          </a:xfrm>
          <a:custGeom>
            <a:avLst/>
            <a:gdLst/>
            <a:ahLst/>
            <a:cxnLst/>
            <a:rect l="l" t="t" r="r" b="b"/>
            <a:pathLst>
              <a:path w="10580" h="3037" extrusionOk="0">
                <a:moveTo>
                  <a:pt x="748" y="0"/>
                </a:moveTo>
                <a:cubicBezTo>
                  <a:pt x="314" y="0"/>
                  <a:pt x="1" y="121"/>
                  <a:pt x="49" y="265"/>
                </a:cubicBezTo>
                <a:lnTo>
                  <a:pt x="965" y="2771"/>
                </a:lnTo>
                <a:cubicBezTo>
                  <a:pt x="1013" y="2916"/>
                  <a:pt x="1422" y="3036"/>
                  <a:pt x="1880" y="3036"/>
                </a:cubicBezTo>
                <a:lnTo>
                  <a:pt x="9784" y="3036"/>
                </a:lnTo>
                <a:cubicBezTo>
                  <a:pt x="10242" y="3036"/>
                  <a:pt x="10580" y="2940"/>
                  <a:pt x="10507" y="2771"/>
                </a:cubicBezTo>
                <a:lnTo>
                  <a:pt x="9278" y="265"/>
                </a:lnTo>
                <a:cubicBezTo>
                  <a:pt x="9206" y="121"/>
                  <a:pt x="8796" y="0"/>
                  <a:pt x="8338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49"/>
          <p:cNvSpPr/>
          <p:nvPr/>
        </p:nvSpPr>
        <p:spPr>
          <a:xfrm>
            <a:off x="3604928" y="3328429"/>
            <a:ext cx="198188" cy="54857"/>
          </a:xfrm>
          <a:custGeom>
            <a:avLst/>
            <a:gdLst/>
            <a:ahLst/>
            <a:cxnLst/>
            <a:rect l="l" t="t" r="r" b="b"/>
            <a:pathLst>
              <a:path w="10983" h="3040" extrusionOk="0">
                <a:moveTo>
                  <a:pt x="632" y="0"/>
                </a:moveTo>
                <a:cubicBezTo>
                  <a:pt x="257" y="0"/>
                  <a:pt x="0" y="114"/>
                  <a:pt x="67" y="268"/>
                </a:cubicBezTo>
                <a:lnTo>
                  <a:pt x="1344" y="2750"/>
                </a:lnTo>
                <a:cubicBezTo>
                  <a:pt x="1416" y="2919"/>
                  <a:pt x="1874" y="3039"/>
                  <a:pt x="2332" y="3039"/>
                </a:cubicBezTo>
                <a:lnTo>
                  <a:pt x="10212" y="3039"/>
                </a:lnTo>
                <a:cubicBezTo>
                  <a:pt x="10694" y="3039"/>
                  <a:pt x="10983" y="2919"/>
                  <a:pt x="10886" y="2774"/>
                </a:cubicBezTo>
                <a:lnTo>
                  <a:pt x="9320" y="268"/>
                </a:lnTo>
                <a:cubicBezTo>
                  <a:pt x="9224" y="124"/>
                  <a:pt x="8790" y="3"/>
                  <a:pt x="8332" y="3"/>
                </a:cubicBezTo>
                <a:lnTo>
                  <a:pt x="741" y="3"/>
                </a:lnTo>
                <a:cubicBezTo>
                  <a:pt x="704" y="1"/>
                  <a:pt x="668" y="0"/>
                  <a:pt x="63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9"/>
          <p:cNvSpPr/>
          <p:nvPr/>
        </p:nvSpPr>
        <p:spPr>
          <a:xfrm>
            <a:off x="3799183" y="3328483"/>
            <a:ext cx="205713" cy="54803"/>
          </a:xfrm>
          <a:custGeom>
            <a:avLst/>
            <a:gdLst/>
            <a:ahLst/>
            <a:cxnLst/>
            <a:rect l="l" t="t" r="r" b="b"/>
            <a:pathLst>
              <a:path w="11400" h="3037" extrusionOk="0">
                <a:moveTo>
                  <a:pt x="724" y="0"/>
                </a:moveTo>
                <a:cubicBezTo>
                  <a:pt x="290" y="0"/>
                  <a:pt x="1" y="121"/>
                  <a:pt x="97" y="265"/>
                </a:cubicBezTo>
                <a:lnTo>
                  <a:pt x="1736" y="2771"/>
                </a:lnTo>
                <a:cubicBezTo>
                  <a:pt x="1832" y="2916"/>
                  <a:pt x="2290" y="3036"/>
                  <a:pt x="2748" y="3036"/>
                </a:cubicBezTo>
                <a:lnTo>
                  <a:pt x="10652" y="3036"/>
                </a:lnTo>
                <a:cubicBezTo>
                  <a:pt x="11110" y="3036"/>
                  <a:pt x="11399" y="2916"/>
                  <a:pt x="11279" y="2771"/>
                </a:cubicBezTo>
                <a:lnTo>
                  <a:pt x="9327" y="265"/>
                </a:lnTo>
                <a:cubicBezTo>
                  <a:pt x="9206" y="121"/>
                  <a:pt x="8772" y="0"/>
                  <a:pt x="831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49"/>
          <p:cNvSpPr/>
          <p:nvPr/>
        </p:nvSpPr>
        <p:spPr>
          <a:xfrm>
            <a:off x="3993564" y="3328483"/>
            <a:ext cx="212660" cy="55236"/>
          </a:xfrm>
          <a:custGeom>
            <a:avLst/>
            <a:gdLst/>
            <a:ahLst/>
            <a:cxnLst/>
            <a:rect l="l" t="t" r="r" b="b"/>
            <a:pathLst>
              <a:path w="11785" h="3061" extrusionOk="0">
                <a:moveTo>
                  <a:pt x="699" y="0"/>
                </a:moveTo>
                <a:cubicBezTo>
                  <a:pt x="266" y="0"/>
                  <a:pt x="1" y="121"/>
                  <a:pt x="121" y="265"/>
                </a:cubicBezTo>
                <a:lnTo>
                  <a:pt x="2121" y="2771"/>
                </a:lnTo>
                <a:cubicBezTo>
                  <a:pt x="2242" y="2916"/>
                  <a:pt x="2699" y="3036"/>
                  <a:pt x="3157" y="3036"/>
                </a:cubicBezTo>
                <a:lnTo>
                  <a:pt x="11061" y="3061"/>
                </a:lnTo>
                <a:cubicBezTo>
                  <a:pt x="11519" y="3061"/>
                  <a:pt x="11784" y="2940"/>
                  <a:pt x="11664" y="2771"/>
                </a:cubicBezTo>
                <a:lnTo>
                  <a:pt x="9350" y="289"/>
                </a:lnTo>
                <a:cubicBezTo>
                  <a:pt x="9206" y="121"/>
                  <a:pt x="8724" y="0"/>
                  <a:pt x="829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9"/>
          <p:cNvSpPr/>
          <p:nvPr/>
        </p:nvSpPr>
        <p:spPr>
          <a:xfrm>
            <a:off x="4188377" y="3328917"/>
            <a:ext cx="220474" cy="54803"/>
          </a:xfrm>
          <a:custGeom>
            <a:avLst/>
            <a:gdLst/>
            <a:ahLst/>
            <a:cxnLst/>
            <a:rect l="l" t="t" r="r" b="b"/>
            <a:pathLst>
              <a:path w="12218" h="3037" extrusionOk="0">
                <a:moveTo>
                  <a:pt x="699" y="0"/>
                </a:moveTo>
                <a:cubicBezTo>
                  <a:pt x="241" y="0"/>
                  <a:pt x="0" y="97"/>
                  <a:pt x="145" y="265"/>
                </a:cubicBezTo>
                <a:lnTo>
                  <a:pt x="2506" y="2771"/>
                </a:lnTo>
                <a:cubicBezTo>
                  <a:pt x="2651" y="2916"/>
                  <a:pt x="3133" y="3037"/>
                  <a:pt x="3615" y="3037"/>
                </a:cubicBezTo>
                <a:lnTo>
                  <a:pt x="11495" y="3037"/>
                </a:lnTo>
                <a:cubicBezTo>
                  <a:pt x="11953" y="3037"/>
                  <a:pt x="12218" y="2916"/>
                  <a:pt x="12049" y="2771"/>
                </a:cubicBezTo>
                <a:lnTo>
                  <a:pt x="9374" y="265"/>
                </a:lnTo>
                <a:cubicBezTo>
                  <a:pt x="9206" y="121"/>
                  <a:pt x="8724" y="0"/>
                  <a:pt x="829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9"/>
          <p:cNvSpPr/>
          <p:nvPr/>
        </p:nvSpPr>
        <p:spPr>
          <a:xfrm>
            <a:off x="1344937" y="3390667"/>
            <a:ext cx="547052" cy="54803"/>
          </a:xfrm>
          <a:custGeom>
            <a:avLst/>
            <a:gdLst/>
            <a:ahLst/>
            <a:cxnLst/>
            <a:rect l="l" t="t" r="r" b="b"/>
            <a:pathLst>
              <a:path w="30316" h="3037" extrusionOk="0">
                <a:moveTo>
                  <a:pt x="4049" y="0"/>
                </a:moveTo>
                <a:cubicBezTo>
                  <a:pt x="3567" y="0"/>
                  <a:pt x="3061" y="96"/>
                  <a:pt x="2917" y="265"/>
                </a:cubicBezTo>
                <a:lnTo>
                  <a:pt x="169" y="2747"/>
                </a:lnTo>
                <a:cubicBezTo>
                  <a:pt x="1" y="2892"/>
                  <a:pt x="266" y="3012"/>
                  <a:pt x="748" y="3012"/>
                </a:cubicBezTo>
                <a:lnTo>
                  <a:pt x="27255" y="3036"/>
                </a:lnTo>
                <a:cubicBezTo>
                  <a:pt x="27761" y="3036"/>
                  <a:pt x="28243" y="2916"/>
                  <a:pt x="28340" y="2771"/>
                </a:cubicBezTo>
                <a:lnTo>
                  <a:pt x="30195" y="265"/>
                </a:lnTo>
                <a:cubicBezTo>
                  <a:pt x="30316" y="121"/>
                  <a:pt x="30026" y="0"/>
                  <a:pt x="2954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49"/>
          <p:cNvSpPr/>
          <p:nvPr/>
        </p:nvSpPr>
        <p:spPr>
          <a:xfrm>
            <a:off x="1884572" y="3390667"/>
            <a:ext cx="210495" cy="55236"/>
          </a:xfrm>
          <a:custGeom>
            <a:avLst/>
            <a:gdLst/>
            <a:ahLst/>
            <a:cxnLst/>
            <a:rect l="l" t="t" r="r" b="b"/>
            <a:pathLst>
              <a:path w="11665" h="3061" extrusionOk="0">
                <a:moveTo>
                  <a:pt x="2941" y="0"/>
                </a:moveTo>
                <a:cubicBezTo>
                  <a:pt x="2483" y="0"/>
                  <a:pt x="2025" y="121"/>
                  <a:pt x="1905" y="265"/>
                </a:cubicBezTo>
                <a:lnTo>
                  <a:pt x="97" y="2771"/>
                </a:lnTo>
                <a:cubicBezTo>
                  <a:pt x="1" y="2916"/>
                  <a:pt x="290" y="3036"/>
                  <a:pt x="796" y="3036"/>
                </a:cubicBezTo>
                <a:lnTo>
                  <a:pt x="9038" y="3060"/>
                </a:lnTo>
                <a:cubicBezTo>
                  <a:pt x="9544" y="3060"/>
                  <a:pt x="10001" y="2940"/>
                  <a:pt x="10098" y="2795"/>
                </a:cubicBezTo>
                <a:lnTo>
                  <a:pt x="11592" y="289"/>
                </a:lnTo>
                <a:cubicBezTo>
                  <a:pt x="11664" y="145"/>
                  <a:pt x="11375" y="24"/>
                  <a:pt x="10893" y="24"/>
                </a:cubicBezTo>
                <a:lnTo>
                  <a:pt x="2941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49"/>
          <p:cNvSpPr/>
          <p:nvPr/>
        </p:nvSpPr>
        <p:spPr>
          <a:xfrm>
            <a:off x="2096348" y="3391100"/>
            <a:ext cx="203096" cy="54803"/>
          </a:xfrm>
          <a:custGeom>
            <a:avLst/>
            <a:gdLst/>
            <a:ahLst/>
            <a:cxnLst/>
            <a:rect l="l" t="t" r="r" b="b"/>
            <a:pathLst>
              <a:path w="11255" h="3037" extrusionOk="0">
                <a:moveTo>
                  <a:pt x="2531" y="0"/>
                </a:moveTo>
                <a:cubicBezTo>
                  <a:pt x="2049" y="0"/>
                  <a:pt x="1615" y="121"/>
                  <a:pt x="1519" y="265"/>
                </a:cubicBezTo>
                <a:lnTo>
                  <a:pt x="73" y="2771"/>
                </a:lnTo>
                <a:cubicBezTo>
                  <a:pt x="0" y="2916"/>
                  <a:pt x="314" y="3036"/>
                  <a:pt x="796" y="3036"/>
                </a:cubicBezTo>
                <a:lnTo>
                  <a:pt x="9061" y="3036"/>
                </a:lnTo>
                <a:cubicBezTo>
                  <a:pt x="9543" y="3036"/>
                  <a:pt x="10001" y="2916"/>
                  <a:pt x="10073" y="2771"/>
                </a:cubicBezTo>
                <a:lnTo>
                  <a:pt x="11206" y="265"/>
                </a:lnTo>
                <a:cubicBezTo>
                  <a:pt x="11254" y="121"/>
                  <a:pt x="10941" y="0"/>
                  <a:pt x="10459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9"/>
          <p:cNvSpPr/>
          <p:nvPr/>
        </p:nvSpPr>
        <p:spPr>
          <a:xfrm>
            <a:off x="2307240" y="3391100"/>
            <a:ext cx="195698" cy="54803"/>
          </a:xfrm>
          <a:custGeom>
            <a:avLst/>
            <a:gdLst/>
            <a:ahLst/>
            <a:cxnLst/>
            <a:rect l="l" t="t" r="r" b="b"/>
            <a:pathLst>
              <a:path w="10845" h="3037" extrusionOk="0">
                <a:moveTo>
                  <a:pt x="2097" y="0"/>
                </a:moveTo>
                <a:cubicBezTo>
                  <a:pt x="1639" y="0"/>
                  <a:pt x="1206" y="121"/>
                  <a:pt x="1133" y="265"/>
                </a:cubicBezTo>
                <a:lnTo>
                  <a:pt x="49" y="2771"/>
                </a:lnTo>
                <a:cubicBezTo>
                  <a:pt x="1" y="2916"/>
                  <a:pt x="338" y="3036"/>
                  <a:pt x="820" y="3036"/>
                </a:cubicBezTo>
                <a:lnTo>
                  <a:pt x="9086" y="3036"/>
                </a:lnTo>
                <a:cubicBezTo>
                  <a:pt x="9568" y="3036"/>
                  <a:pt x="10001" y="2916"/>
                  <a:pt x="10050" y="2771"/>
                </a:cubicBezTo>
                <a:lnTo>
                  <a:pt x="10821" y="289"/>
                </a:lnTo>
                <a:cubicBezTo>
                  <a:pt x="10845" y="121"/>
                  <a:pt x="10507" y="0"/>
                  <a:pt x="1005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9"/>
          <p:cNvSpPr/>
          <p:nvPr/>
        </p:nvSpPr>
        <p:spPr>
          <a:xfrm>
            <a:off x="2518150" y="3391533"/>
            <a:ext cx="188300" cy="54803"/>
          </a:xfrm>
          <a:custGeom>
            <a:avLst/>
            <a:gdLst/>
            <a:ahLst/>
            <a:cxnLst/>
            <a:rect l="l" t="t" r="r" b="b"/>
            <a:pathLst>
              <a:path w="10435" h="3037" extrusionOk="0">
                <a:moveTo>
                  <a:pt x="1663" y="0"/>
                </a:moveTo>
                <a:cubicBezTo>
                  <a:pt x="1205" y="0"/>
                  <a:pt x="795" y="97"/>
                  <a:pt x="747" y="265"/>
                </a:cubicBezTo>
                <a:lnTo>
                  <a:pt x="24" y="2747"/>
                </a:lnTo>
                <a:cubicBezTo>
                  <a:pt x="0" y="2916"/>
                  <a:pt x="362" y="3012"/>
                  <a:pt x="844" y="3037"/>
                </a:cubicBezTo>
                <a:lnTo>
                  <a:pt x="9109" y="3037"/>
                </a:lnTo>
                <a:cubicBezTo>
                  <a:pt x="9591" y="3037"/>
                  <a:pt x="10001" y="2916"/>
                  <a:pt x="10025" y="2772"/>
                </a:cubicBezTo>
                <a:lnTo>
                  <a:pt x="10410" y="265"/>
                </a:lnTo>
                <a:cubicBezTo>
                  <a:pt x="10434" y="121"/>
                  <a:pt x="10097" y="0"/>
                  <a:pt x="961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49"/>
          <p:cNvSpPr/>
          <p:nvPr/>
        </p:nvSpPr>
        <p:spPr>
          <a:xfrm>
            <a:off x="2729042" y="3391533"/>
            <a:ext cx="180919" cy="54803"/>
          </a:xfrm>
          <a:custGeom>
            <a:avLst/>
            <a:gdLst/>
            <a:ahLst/>
            <a:cxnLst/>
            <a:rect l="l" t="t" r="r" b="b"/>
            <a:pathLst>
              <a:path w="10026" h="3037" extrusionOk="0">
                <a:moveTo>
                  <a:pt x="1254" y="0"/>
                </a:moveTo>
                <a:cubicBezTo>
                  <a:pt x="772" y="0"/>
                  <a:pt x="386" y="121"/>
                  <a:pt x="362" y="265"/>
                </a:cubicBezTo>
                <a:lnTo>
                  <a:pt x="25" y="2772"/>
                </a:lnTo>
                <a:cubicBezTo>
                  <a:pt x="1" y="2916"/>
                  <a:pt x="362" y="3037"/>
                  <a:pt x="868" y="3037"/>
                </a:cubicBezTo>
                <a:lnTo>
                  <a:pt x="9109" y="3037"/>
                </a:lnTo>
                <a:cubicBezTo>
                  <a:pt x="9616" y="3037"/>
                  <a:pt x="10001" y="2916"/>
                  <a:pt x="10001" y="2772"/>
                </a:cubicBezTo>
                <a:lnTo>
                  <a:pt x="10025" y="265"/>
                </a:lnTo>
                <a:cubicBezTo>
                  <a:pt x="10025" y="121"/>
                  <a:pt x="9664" y="0"/>
                  <a:pt x="918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49"/>
          <p:cNvSpPr/>
          <p:nvPr/>
        </p:nvSpPr>
        <p:spPr>
          <a:xfrm>
            <a:off x="2939501" y="3391533"/>
            <a:ext cx="180919" cy="55236"/>
          </a:xfrm>
          <a:custGeom>
            <a:avLst/>
            <a:gdLst/>
            <a:ahLst/>
            <a:cxnLst/>
            <a:rect l="l" t="t" r="r" b="b"/>
            <a:pathLst>
              <a:path w="10026" h="3061" extrusionOk="0">
                <a:moveTo>
                  <a:pt x="844" y="0"/>
                </a:moveTo>
                <a:cubicBezTo>
                  <a:pt x="386" y="0"/>
                  <a:pt x="1" y="121"/>
                  <a:pt x="1" y="265"/>
                </a:cubicBezTo>
                <a:lnTo>
                  <a:pt x="25" y="2772"/>
                </a:lnTo>
                <a:cubicBezTo>
                  <a:pt x="25" y="2916"/>
                  <a:pt x="410" y="3037"/>
                  <a:pt x="892" y="3037"/>
                </a:cubicBezTo>
                <a:lnTo>
                  <a:pt x="9158" y="3061"/>
                </a:lnTo>
                <a:cubicBezTo>
                  <a:pt x="9640" y="3061"/>
                  <a:pt x="10025" y="2940"/>
                  <a:pt x="10001" y="2796"/>
                </a:cubicBezTo>
                <a:lnTo>
                  <a:pt x="9664" y="289"/>
                </a:lnTo>
                <a:cubicBezTo>
                  <a:pt x="9664" y="145"/>
                  <a:pt x="9254" y="24"/>
                  <a:pt x="8796" y="24"/>
                </a:cubicBezTo>
                <a:lnTo>
                  <a:pt x="844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9"/>
          <p:cNvSpPr/>
          <p:nvPr/>
        </p:nvSpPr>
        <p:spPr>
          <a:xfrm>
            <a:off x="3143013" y="3391966"/>
            <a:ext cx="188300" cy="54803"/>
          </a:xfrm>
          <a:custGeom>
            <a:avLst/>
            <a:gdLst/>
            <a:ahLst/>
            <a:cxnLst/>
            <a:rect l="l" t="t" r="r" b="b"/>
            <a:pathLst>
              <a:path w="10435" h="3037" extrusionOk="0">
                <a:moveTo>
                  <a:pt x="820" y="0"/>
                </a:moveTo>
                <a:cubicBezTo>
                  <a:pt x="362" y="0"/>
                  <a:pt x="1" y="121"/>
                  <a:pt x="25" y="265"/>
                </a:cubicBezTo>
                <a:lnTo>
                  <a:pt x="410" y="2772"/>
                </a:lnTo>
                <a:cubicBezTo>
                  <a:pt x="434" y="2916"/>
                  <a:pt x="844" y="3037"/>
                  <a:pt x="1326" y="3037"/>
                </a:cubicBezTo>
                <a:lnTo>
                  <a:pt x="9591" y="3037"/>
                </a:lnTo>
                <a:cubicBezTo>
                  <a:pt x="10073" y="3037"/>
                  <a:pt x="10435" y="2916"/>
                  <a:pt x="10387" y="2772"/>
                </a:cubicBezTo>
                <a:lnTo>
                  <a:pt x="9688" y="265"/>
                </a:lnTo>
                <a:cubicBezTo>
                  <a:pt x="9664" y="121"/>
                  <a:pt x="9254" y="0"/>
                  <a:pt x="877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9"/>
          <p:cNvSpPr/>
          <p:nvPr/>
        </p:nvSpPr>
        <p:spPr>
          <a:xfrm>
            <a:off x="3346524" y="3391966"/>
            <a:ext cx="195698" cy="54803"/>
          </a:xfrm>
          <a:custGeom>
            <a:avLst/>
            <a:gdLst/>
            <a:ahLst/>
            <a:cxnLst/>
            <a:rect l="l" t="t" r="r" b="b"/>
            <a:pathLst>
              <a:path w="10845" h="3037" extrusionOk="0">
                <a:moveTo>
                  <a:pt x="820" y="0"/>
                </a:moveTo>
                <a:cubicBezTo>
                  <a:pt x="338" y="0"/>
                  <a:pt x="0" y="121"/>
                  <a:pt x="48" y="265"/>
                </a:cubicBezTo>
                <a:lnTo>
                  <a:pt x="795" y="2772"/>
                </a:lnTo>
                <a:cubicBezTo>
                  <a:pt x="844" y="2916"/>
                  <a:pt x="1277" y="3037"/>
                  <a:pt x="1759" y="3037"/>
                </a:cubicBezTo>
                <a:lnTo>
                  <a:pt x="10025" y="3037"/>
                </a:lnTo>
                <a:cubicBezTo>
                  <a:pt x="10507" y="3037"/>
                  <a:pt x="10844" y="2916"/>
                  <a:pt x="10772" y="2772"/>
                </a:cubicBezTo>
                <a:lnTo>
                  <a:pt x="9712" y="265"/>
                </a:lnTo>
                <a:cubicBezTo>
                  <a:pt x="9663" y="121"/>
                  <a:pt x="9230" y="0"/>
                  <a:pt x="877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9"/>
          <p:cNvSpPr/>
          <p:nvPr/>
        </p:nvSpPr>
        <p:spPr>
          <a:xfrm>
            <a:off x="3550018" y="3391966"/>
            <a:ext cx="203096" cy="55236"/>
          </a:xfrm>
          <a:custGeom>
            <a:avLst/>
            <a:gdLst/>
            <a:ahLst/>
            <a:cxnLst/>
            <a:rect l="l" t="t" r="r" b="b"/>
            <a:pathLst>
              <a:path w="11255" h="3061" extrusionOk="0">
                <a:moveTo>
                  <a:pt x="796" y="0"/>
                </a:moveTo>
                <a:cubicBezTo>
                  <a:pt x="338" y="0"/>
                  <a:pt x="1" y="121"/>
                  <a:pt x="73" y="265"/>
                </a:cubicBezTo>
                <a:lnTo>
                  <a:pt x="1182" y="2772"/>
                </a:lnTo>
                <a:cubicBezTo>
                  <a:pt x="1254" y="2916"/>
                  <a:pt x="1688" y="3037"/>
                  <a:pt x="2194" y="3037"/>
                </a:cubicBezTo>
                <a:lnTo>
                  <a:pt x="10435" y="3061"/>
                </a:lnTo>
                <a:cubicBezTo>
                  <a:pt x="10917" y="3061"/>
                  <a:pt x="11255" y="2940"/>
                  <a:pt x="11158" y="2796"/>
                </a:cubicBezTo>
                <a:lnTo>
                  <a:pt x="9736" y="290"/>
                </a:lnTo>
                <a:cubicBezTo>
                  <a:pt x="9664" y="145"/>
                  <a:pt x="9206" y="24"/>
                  <a:pt x="8748" y="24"/>
                </a:cubicBezTo>
                <a:lnTo>
                  <a:pt x="796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9"/>
          <p:cNvSpPr/>
          <p:nvPr/>
        </p:nvSpPr>
        <p:spPr>
          <a:xfrm>
            <a:off x="3753529" y="3392399"/>
            <a:ext cx="210477" cy="54803"/>
          </a:xfrm>
          <a:custGeom>
            <a:avLst/>
            <a:gdLst/>
            <a:ahLst/>
            <a:cxnLst/>
            <a:rect l="l" t="t" r="r" b="b"/>
            <a:pathLst>
              <a:path w="11664" h="3037" extrusionOk="0">
                <a:moveTo>
                  <a:pt x="772" y="0"/>
                </a:moveTo>
                <a:cubicBezTo>
                  <a:pt x="314" y="0"/>
                  <a:pt x="1" y="121"/>
                  <a:pt x="97" y="266"/>
                </a:cubicBezTo>
                <a:lnTo>
                  <a:pt x="1567" y="2772"/>
                </a:lnTo>
                <a:cubicBezTo>
                  <a:pt x="1663" y="2916"/>
                  <a:pt x="2121" y="3037"/>
                  <a:pt x="2603" y="3037"/>
                </a:cubicBezTo>
                <a:lnTo>
                  <a:pt x="10869" y="3037"/>
                </a:lnTo>
                <a:cubicBezTo>
                  <a:pt x="11351" y="3037"/>
                  <a:pt x="11664" y="2916"/>
                  <a:pt x="11568" y="2772"/>
                </a:cubicBezTo>
                <a:lnTo>
                  <a:pt x="9760" y="266"/>
                </a:lnTo>
                <a:cubicBezTo>
                  <a:pt x="9664" y="121"/>
                  <a:pt x="9206" y="0"/>
                  <a:pt x="872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653840C-9D78-8E63-83B5-9B7358788571}"/>
              </a:ext>
            </a:extLst>
          </p:cNvPr>
          <p:cNvSpPr/>
          <p:nvPr/>
        </p:nvSpPr>
        <p:spPr>
          <a:xfrm>
            <a:off x="1527569" y="1259790"/>
            <a:ext cx="2770633" cy="1823462"/>
          </a:xfrm>
          <a:prstGeom prst="rect">
            <a:avLst/>
          </a:prstGeom>
          <a:solidFill>
            <a:srgbClr val="9591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/>
          </a:p>
        </p:txBody>
      </p:sp>
      <p:sp>
        <p:nvSpPr>
          <p:cNvPr id="846" name="Google Shape;846;p49"/>
          <p:cNvSpPr/>
          <p:nvPr/>
        </p:nvSpPr>
        <p:spPr>
          <a:xfrm>
            <a:off x="3957041" y="3392399"/>
            <a:ext cx="217875" cy="54803"/>
          </a:xfrm>
          <a:custGeom>
            <a:avLst/>
            <a:gdLst/>
            <a:ahLst/>
            <a:cxnLst/>
            <a:rect l="l" t="t" r="r" b="b"/>
            <a:pathLst>
              <a:path w="12074" h="3037" extrusionOk="0">
                <a:moveTo>
                  <a:pt x="771" y="0"/>
                </a:moveTo>
                <a:cubicBezTo>
                  <a:pt x="290" y="0"/>
                  <a:pt x="0" y="121"/>
                  <a:pt x="121" y="266"/>
                </a:cubicBezTo>
                <a:lnTo>
                  <a:pt x="1952" y="2772"/>
                </a:lnTo>
                <a:cubicBezTo>
                  <a:pt x="2073" y="2916"/>
                  <a:pt x="2555" y="3037"/>
                  <a:pt x="3037" y="3037"/>
                </a:cubicBezTo>
                <a:lnTo>
                  <a:pt x="11302" y="3037"/>
                </a:lnTo>
                <a:cubicBezTo>
                  <a:pt x="11784" y="3037"/>
                  <a:pt x="12073" y="2940"/>
                  <a:pt x="11953" y="2772"/>
                </a:cubicBezTo>
                <a:lnTo>
                  <a:pt x="9784" y="266"/>
                </a:lnTo>
                <a:cubicBezTo>
                  <a:pt x="9664" y="121"/>
                  <a:pt x="9182" y="0"/>
                  <a:pt x="872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49"/>
          <p:cNvSpPr/>
          <p:nvPr/>
        </p:nvSpPr>
        <p:spPr>
          <a:xfrm>
            <a:off x="4161418" y="3392399"/>
            <a:ext cx="315715" cy="55236"/>
          </a:xfrm>
          <a:custGeom>
            <a:avLst/>
            <a:gdLst/>
            <a:ahLst/>
            <a:cxnLst/>
            <a:rect l="l" t="t" r="r" b="b"/>
            <a:pathLst>
              <a:path w="17496" h="3061" extrusionOk="0">
                <a:moveTo>
                  <a:pt x="747" y="0"/>
                </a:moveTo>
                <a:cubicBezTo>
                  <a:pt x="289" y="0"/>
                  <a:pt x="0" y="121"/>
                  <a:pt x="145" y="290"/>
                </a:cubicBezTo>
                <a:lnTo>
                  <a:pt x="2338" y="2772"/>
                </a:lnTo>
                <a:cubicBezTo>
                  <a:pt x="2482" y="2940"/>
                  <a:pt x="2988" y="3061"/>
                  <a:pt x="3470" y="3061"/>
                </a:cubicBezTo>
                <a:lnTo>
                  <a:pt x="16748" y="3061"/>
                </a:lnTo>
                <a:cubicBezTo>
                  <a:pt x="17230" y="3061"/>
                  <a:pt x="17495" y="2940"/>
                  <a:pt x="17351" y="2796"/>
                </a:cubicBezTo>
                <a:lnTo>
                  <a:pt x="14652" y="290"/>
                </a:lnTo>
                <a:cubicBezTo>
                  <a:pt x="14507" y="145"/>
                  <a:pt x="14001" y="25"/>
                  <a:pt x="13543" y="25"/>
                </a:cubicBezTo>
                <a:lnTo>
                  <a:pt x="747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9"/>
          <p:cNvSpPr/>
          <p:nvPr/>
        </p:nvSpPr>
        <p:spPr>
          <a:xfrm>
            <a:off x="684417" y="3742003"/>
            <a:ext cx="4454535" cy="35242"/>
          </a:xfrm>
          <a:custGeom>
            <a:avLst/>
            <a:gdLst/>
            <a:ahLst/>
            <a:cxnLst/>
            <a:rect l="l" t="t" r="r" b="b"/>
            <a:pathLst>
              <a:path w="246857" h="1953" extrusionOk="0">
                <a:moveTo>
                  <a:pt x="940" y="1"/>
                </a:moveTo>
                <a:cubicBezTo>
                  <a:pt x="0" y="989"/>
                  <a:pt x="2314" y="1760"/>
                  <a:pt x="6386" y="1760"/>
                </a:cubicBezTo>
                <a:lnTo>
                  <a:pt x="240447" y="1953"/>
                </a:lnTo>
                <a:cubicBezTo>
                  <a:pt x="244519" y="1953"/>
                  <a:pt x="246857" y="1158"/>
                  <a:pt x="245917" y="194"/>
                </a:cubicBezTo>
                <a:lnTo>
                  <a:pt x="245917" y="194"/>
                </a:lnTo>
                <a:cubicBezTo>
                  <a:pt x="245309" y="732"/>
                  <a:pt x="243408" y="1111"/>
                  <a:pt x="240698" y="1111"/>
                </a:cubicBezTo>
                <a:cubicBezTo>
                  <a:pt x="240615" y="1111"/>
                  <a:pt x="240531" y="1110"/>
                  <a:pt x="240447" y="1109"/>
                </a:cubicBezTo>
                <a:lnTo>
                  <a:pt x="6386" y="941"/>
                </a:lnTo>
                <a:cubicBezTo>
                  <a:pt x="3543" y="941"/>
                  <a:pt x="1567" y="555"/>
                  <a:pt x="940" y="1"/>
                </a:cubicBez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47;p29">
            <a:extLst>
              <a:ext uri="{FF2B5EF4-FFF2-40B4-BE49-F238E27FC236}">
                <a16:creationId xmlns:a16="http://schemas.microsoft.com/office/drawing/2014/main" id="{4F67F9D5-C7EA-1BE0-4B36-E2AC0377CED4}"/>
              </a:ext>
            </a:extLst>
          </p:cNvPr>
          <p:cNvSpPr txBox="1">
            <a:spLocks/>
          </p:cNvSpPr>
          <p:nvPr/>
        </p:nvSpPr>
        <p:spPr>
          <a:xfrm>
            <a:off x="6378873" y="955706"/>
            <a:ext cx="2475114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ko-KR" sz="2000" b="0" dirty="0">
                <a:solidFill>
                  <a:srgbClr val="00FFC5"/>
                </a:solidFill>
                <a:latin typeface="Anaheim" panose="02000503000000000000" pitchFamily="2" charset="0"/>
                <a:ea typeface="Noto Sans CJK KR Thin" panose="020B0200000000000000" pitchFamily="34" charset="-127"/>
                <a:cs typeface="Arial" panose="020B0604020202020204" pitchFamily="34" charset="0"/>
              </a:rPr>
              <a:t>BOJ 15565</a:t>
            </a:r>
          </a:p>
          <a:p>
            <a:pPr algn="ctr"/>
            <a:r>
              <a:rPr lang="ko-KR" altLang="en-US" sz="2500" b="0" dirty="0">
                <a:solidFill>
                  <a:srgbClr val="00FFC5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Arial" panose="020B0604020202020204" pitchFamily="34" charset="0"/>
              </a:rPr>
              <a:t>귀여운 라이언</a:t>
            </a:r>
            <a:endParaRPr lang="en-US" sz="2500" b="0" dirty="0">
              <a:solidFill>
                <a:srgbClr val="00FFC5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B911194-2427-FF23-E80C-86623B44AA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55866" y="1117129"/>
            <a:ext cx="613225" cy="784928"/>
          </a:xfrm>
          <a:prstGeom prst="rect">
            <a:avLst/>
          </a:prstGeom>
        </p:spPr>
      </p:pic>
      <p:sp>
        <p:nvSpPr>
          <p:cNvPr id="850" name="Google Shape;850;p49"/>
          <p:cNvSpPr/>
          <p:nvPr/>
        </p:nvSpPr>
        <p:spPr>
          <a:xfrm>
            <a:off x="1470602" y="1162091"/>
            <a:ext cx="2937383" cy="1896800"/>
          </a:xfrm>
          <a:custGeom>
            <a:avLst/>
            <a:gdLst/>
            <a:ahLst/>
            <a:cxnLst/>
            <a:rect l="l" t="t" r="r" b="b"/>
            <a:pathLst>
              <a:path w="162781" h="105115" extrusionOk="0">
                <a:moveTo>
                  <a:pt x="3543" y="1"/>
                </a:moveTo>
                <a:cubicBezTo>
                  <a:pt x="2242" y="1"/>
                  <a:pt x="1013" y="386"/>
                  <a:pt x="1" y="1061"/>
                </a:cubicBezTo>
                <a:lnTo>
                  <a:pt x="162684" y="105115"/>
                </a:lnTo>
                <a:lnTo>
                  <a:pt x="162781" y="6676"/>
                </a:lnTo>
                <a:cubicBezTo>
                  <a:pt x="162781" y="3061"/>
                  <a:pt x="159841" y="121"/>
                  <a:pt x="156250" y="121"/>
                </a:cubicBezTo>
                <a:lnTo>
                  <a:pt x="3543" y="1"/>
                </a:lnTo>
                <a:close/>
              </a:path>
            </a:pathLst>
          </a:custGeom>
          <a:solidFill>
            <a:srgbClr val="BBB9D1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/>
          </a:p>
        </p:txBody>
      </p:sp>
      <p:sp>
        <p:nvSpPr>
          <p:cNvPr id="774" name="Google Shape;774;p49"/>
          <p:cNvSpPr txBox="1">
            <a:spLocks noGrp="1"/>
          </p:cNvSpPr>
          <p:nvPr>
            <p:ph type="body" idx="4294967295"/>
          </p:nvPr>
        </p:nvSpPr>
        <p:spPr>
          <a:xfrm>
            <a:off x="1501894" y="1274536"/>
            <a:ext cx="2864429" cy="21284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/>
                </a:solidFill>
                <a:latin typeface="Anaheim" panose="02000503000000000000" pitchFamily="2" charset="0"/>
                <a:ea typeface="Pretendard Medium" panose="02000603000000020004" pitchFamily="2" charset="-127"/>
                <a:cs typeface="Pretendard Medium" panose="02000603000000020004" pitchFamily="2" charset="-127"/>
              </a:rPr>
              <a:t>https://www.acmicpc.net/problem/15565</a:t>
            </a:r>
            <a:endParaRPr sz="1200" dirty="0">
              <a:solidFill>
                <a:schemeClr val="tx1"/>
              </a:solidFill>
              <a:latin typeface="Anaheim" panose="02000503000000000000" pitchFamily="2" charset="0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11" name="Google Shape;7677;p66">
            <a:extLst>
              <a:ext uri="{FF2B5EF4-FFF2-40B4-BE49-F238E27FC236}">
                <a16:creationId xmlns:a16="http://schemas.microsoft.com/office/drawing/2014/main" id="{45742797-391E-CF1C-167C-4ACB5CD5F3B0}"/>
              </a:ext>
            </a:extLst>
          </p:cNvPr>
          <p:cNvGrpSpPr/>
          <p:nvPr/>
        </p:nvGrpSpPr>
        <p:grpSpPr>
          <a:xfrm>
            <a:off x="6568741" y="2208585"/>
            <a:ext cx="1416586" cy="1416586"/>
            <a:chOff x="1751901" y="1502716"/>
            <a:chExt cx="362677" cy="362677"/>
          </a:xfrm>
        </p:grpSpPr>
        <p:sp>
          <p:nvSpPr>
            <p:cNvPr id="12" name="Google Shape;7678;p66">
              <a:extLst>
                <a:ext uri="{FF2B5EF4-FFF2-40B4-BE49-F238E27FC236}">
                  <a16:creationId xmlns:a16="http://schemas.microsoft.com/office/drawing/2014/main" id="{6D358DB4-87E4-53DF-EB26-FDBCBB29497A}"/>
                </a:ext>
              </a:extLst>
            </p:cNvPr>
            <p:cNvSpPr/>
            <p:nvPr/>
          </p:nvSpPr>
          <p:spPr>
            <a:xfrm>
              <a:off x="1751901" y="1502716"/>
              <a:ext cx="362677" cy="362677"/>
            </a:xfrm>
            <a:custGeom>
              <a:avLst/>
              <a:gdLst/>
              <a:ahLst/>
              <a:cxnLst/>
              <a:rect l="l" t="t" r="r" b="b"/>
              <a:pathLst>
                <a:path w="13811" h="13811" extrusionOk="0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679;p66">
              <a:extLst>
                <a:ext uri="{FF2B5EF4-FFF2-40B4-BE49-F238E27FC236}">
                  <a16:creationId xmlns:a16="http://schemas.microsoft.com/office/drawing/2014/main" id="{561894FC-EE14-5AFC-3345-891FD36BD046}"/>
                </a:ext>
              </a:extLst>
            </p:cNvPr>
            <p:cNvSpPr/>
            <p:nvPr/>
          </p:nvSpPr>
          <p:spPr>
            <a:xfrm>
              <a:off x="1779027" y="1529843"/>
              <a:ext cx="308397" cy="308397"/>
            </a:xfrm>
            <a:custGeom>
              <a:avLst/>
              <a:gdLst/>
              <a:ahLst/>
              <a:cxnLst/>
              <a:rect l="l" t="t" r="r" b="b"/>
              <a:pathLst>
                <a:path w="11744" h="11744" extrusionOk="0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80;p66">
              <a:extLst>
                <a:ext uri="{FF2B5EF4-FFF2-40B4-BE49-F238E27FC236}">
                  <a16:creationId xmlns:a16="http://schemas.microsoft.com/office/drawing/2014/main" id="{3ADA2B6A-7A53-CDDC-BB29-2AA70DCEC8D0}"/>
                </a:ext>
              </a:extLst>
            </p:cNvPr>
            <p:cNvSpPr/>
            <p:nvPr/>
          </p:nvSpPr>
          <p:spPr>
            <a:xfrm>
              <a:off x="1927816" y="1551035"/>
              <a:ext cx="10845" cy="138416"/>
            </a:xfrm>
            <a:custGeom>
              <a:avLst/>
              <a:gdLst/>
              <a:ahLst/>
              <a:cxnLst/>
              <a:rect l="l" t="t" r="r" b="b"/>
              <a:pathLst>
                <a:path w="413" h="5271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81;p66">
              <a:extLst>
                <a:ext uri="{FF2B5EF4-FFF2-40B4-BE49-F238E27FC236}">
                  <a16:creationId xmlns:a16="http://schemas.microsoft.com/office/drawing/2014/main" id="{C36AA142-B3A0-0459-F258-8C631C741C5D}"/>
                </a:ext>
              </a:extLst>
            </p:cNvPr>
            <p:cNvSpPr/>
            <p:nvPr/>
          </p:nvSpPr>
          <p:spPr>
            <a:xfrm>
              <a:off x="1925821" y="1678632"/>
              <a:ext cx="142014" cy="10819"/>
            </a:xfrm>
            <a:custGeom>
              <a:avLst/>
              <a:gdLst/>
              <a:ahLst/>
              <a:cxnLst/>
              <a:rect l="l" t="t" r="r" b="b"/>
              <a:pathLst>
                <a:path w="5408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82;p66">
              <a:extLst>
                <a:ext uri="{FF2B5EF4-FFF2-40B4-BE49-F238E27FC236}">
                  <a16:creationId xmlns:a16="http://schemas.microsoft.com/office/drawing/2014/main" id="{758AC092-EFEC-72B4-D539-38B20FEC9651}"/>
                </a:ext>
              </a:extLst>
            </p:cNvPr>
            <p:cNvSpPr/>
            <p:nvPr/>
          </p:nvSpPr>
          <p:spPr>
            <a:xfrm>
              <a:off x="1816999" y="1567789"/>
              <a:ext cx="288020" cy="270215"/>
            </a:xfrm>
            <a:custGeom>
              <a:avLst/>
              <a:gdLst/>
              <a:ahLst/>
              <a:cxnLst/>
              <a:rect l="l" t="t" r="r" b="b"/>
              <a:pathLst>
                <a:path w="10968" h="10290" extrusionOk="0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683;p66">
              <a:extLst>
                <a:ext uri="{FF2B5EF4-FFF2-40B4-BE49-F238E27FC236}">
                  <a16:creationId xmlns:a16="http://schemas.microsoft.com/office/drawing/2014/main" id="{D70393DC-738D-CDF8-E11E-E05E0FEB231E}"/>
                </a:ext>
              </a:extLst>
            </p:cNvPr>
            <p:cNvSpPr/>
            <p:nvPr/>
          </p:nvSpPr>
          <p:spPr>
            <a:xfrm>
              <a:off x="1798644" y="1678632"/>
              <a:ext cx="22400" cy="10819"/>
            </a:xfrm>
            <a:custGeom>
              <a:avLst/>
              <a:gdLst/>
              <a:ahLst/>
              <a:cxnLst/>
              <a:rect l="l" t="t" r="r" b="b"/>
              <a:pathLst>
                <a:path w="853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684;p66">
              <a:extLst>
                <a:ext uri="{FF2B5EF4-FFF2-40B4-BE49-F238E27FC236}">
                  <a16:creationId xmlns:a16="http://schemas.microsoft.com/office/drawing/2014/main" id="{9C7D3855-8810-2F61-D6DA-C13031B12B51}"/>
                </a:ext>
              </a:extLst>
            </p:cNvPr>
            <p:cNvSpPr/>
            <p:nvPr/>
          </p:nvSpPr>
          <p:spPr>
            <a:xfrm>
              <a:off x="1927816" y="1798063"/>
              <a:ext cx="10845" cy="18828"/>
            </a:xfrm>
            <a:custGeom>
              <a:avLst/>
              <a:gdLst/>
              <a:ahLst/>
              <a:cxnLst/>
              <a:rect l="l" t="t" r="r" b="b"/>
              <a:pathLst>
                <a:path w="413" h="717" extrusionOk="0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685;p66">
              <a:extLst>
                <a:ext uri="{FF2B5EF4-FFF2-40B4-BE49-F238E27FC236}">
                  <a16:creationId xmlns:a16="http://schemas.microsoft.com/office/drawing/2014/main" id="{53CBEACB-46ED-85B9-C9D8-16ED12E68DB3}"/>
                </a:ext>
              </a:extLst>
            </p:cNvPr>
            <p:cNvSpPr/>
            <p:nvPr/>
          </p:nvSpPr>
          <p:spPr>
            <a:xfrm>
              <a:off x="1835486" y="1588508"/>
              <a:ext cx="20667" cy="16518"/>
            </a:xfrm>
            <a:custGeom>
              <a:avLst/>
              <a:gdLst/>
              <a:ahLst/>
              <a:cxnLst/>
              <a:rect l="l" t="t" r="r" b="b"/>
              <a:pathLst>
                <a:path w="787" h="629" extrusionOk="0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686;p66">
              <a:extLst>
                <a:ext uri="{FF2B5EF4-FFF2-40B4-BE49-F238E27FC236}">
                  <a16:creationId xmlns:a16="http://schemas.microsoft.com/office/drawing/2014/main" id="{82BDB490-9C5D-F969-5944-97B699651218}"/>
                </a:ext>
              </a:extLst>
            </p:cNvPr>
            <p:cNvSpPr/>
            <p:nvPr/>
          </p:nvSpPr>
          <p:spPr>
            <a:xfrm>
              <a:off x="2009958" y="1763189"/>
              <a:ext cx="20667" cy="16491"/>
            </a:xfrm>
            <a:custGeom>
              <a:avLst/>
              <a:gdLst/>
              <a:ahLst/>
              <a:cxnLst/>
              <a:rect l="l" t="t" r="r" b="b"/>
              <a:pathLst>
                <a:path w="787" h="628" extrusionOk="0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687;p66">
              <a:extLst>
                <a:ext uri="{FF2B5EF4-FFF2-40B4-BE49-F238E27FC236}">
                  <a16:creationId xmlns:a16="http://schemas.microsoft.com/office/drawing/2014/main" id="{5A545572-D788-3D10-46DF-63187EC996C0}"/>
                </a:ext>
              </a:extLst>
            </p:cNvPr>
            <p:cNvSpPr/>
            <p:nvPr/>
          </p:nvSpPr>
          <p:spPr>
            <a:xfrm>
              <a:off x="2010247" y="1588193"/>
              <a:ext cx="21113" cy="16833"/>
            </a:xfrm>
            <a:custGeom>
              <a:avLst/>
              <a:gdLst/>
              <a:ahLst/>
              <a:cxnLst/>
              <a:rect l="l" t="t" r="r" b="b"/>
              <a:pathLst>
                <a:path w="804" h="641" extrusionOk="0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688;p66">
              <a:extLst>
                <a:ext uri="{FF2B5EF4-FFF2-40B4-BE49-F238E27FC236}">
                  <a16:creationId xmlns:a16="http://schemas.microsoft.com/office/drawing/2014/main" id="{87F9E7DE-E4E6-0845-7B86-21CAD5E17A17}"/>
                </a:ext>
              </a:extLst>
            </p:cNvPr>
            <p:cNvSpPr/>
            <p:nvPr/>
          </p:nvSpPr>
          <p:spPr>
            <a:xfrm>
              <a:off x="1835591" y="1762927"/>
              <a:ext cx="20719" cy="16754"/>
            </a:xfrm>
            <a:custGeom>
              <a:avLst/>
              <a:gdLst/>
              <a:ahLst/>
              <a:cxnLst/>
              <a:rect l="l" t="t" r="r" b="b"/>
              <a:pathLst>
                <a:path w="789" h="638" extrusionOk="0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689;p66">
              <a:extLst>
                <a:ext uri="{FF2B5EF4-FFF2-40B4-BE49-F238E27FC236}">
                  <a16:creationId xmlns:a16="http://schemas.microsoft.com/office/drawing/2014/main" id="{A86FE30C-B4D8-D3EE-B7A4-3FD03EF3BBFC}"/>
                </a:ext>
              </a:extLst>
            </p:cNvPr>
            <p:cNvSpPr/>
            <p:nvPr/>
          </p:nvSpPr>
          <p:spPr>
            <a:xfrm>
              <a:off x="1808018" y="1628581"/>
              <a:ext cx="22820" cy="14128"/>
            </a:xfrm>
            <a:custGeom>
              <a:avLst/>
              <a:gdLst/>
              <a:ahLst/>
              <a:cxnLst/>
              <a:rect l="l" t="t" r="r" b="b"/>
              <a:pathLst>
                <a:path w="869" h="538" extrusionOk="0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90;p66">
              <a:extLst>
                <a:ext uri="{FF2B5EF4-FFF2-40B4-BE49-F238E27FC236}">
                  <a16:creationId xmlns:a16="http://schemas.microsoft.com/office/drawing/2014/main" id="{D5945238-59AE-34A8-3CBA-9824C318D998}"/>
                </a:ext>
              </a:extLst>
            </p:cNvPr>
            <p:cNvSpPr/>
            <p:nvPr/>
          </p:nvSpPr>
          <p:spPr>
            <a:xfrm>
              <a:off x="2035194" y="1725139"/>
              <a:ext cx="23004" cy="14102"/>
            </a:xfrm>
            <a:custGeom>
              <a:avLst/>
              <a:gdLst/>
              <a:ahLst/>
              <a:cxnLst/>
              <a:rect l="l" t="t" r="r" b="b"/>
              <a:pathLst>
                <a:path w="876" h="537" extrusionOk="0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691;p66">
              <a:extLst>
                <a:ext uri="{FF2B5EF4-FFF2-40B4-BE49-F238E27FC236}">
                  <a16:creationId xmlns:a16="http://schemas.microsoft.com/office/drawing/2014/main" id="{089C18B5-0456-DEB8-16C3-60A43DD48EB7}"/>
                </a:ext>
              </a:extLst>
            </p:cNvPr>
            <p:cNvSpPr/>
            <p:nvPr/>
          </p:nvSpPr>
          <p:spPr>
            <a:xfrm>
              <a:off x="1973299" y="1561276"/>
              <a:ext cx="16649" cy="18119"/>
            </a:xfrm>
            <a:custGeom>
              <a:avLst/>
              <a:gdLst/>
              <a:ahLst/>
              <a:cxnLst/>
              <a:rect l="l" t="t" r="r" b="b"/>
              <a:pathLst>
                <a:path w="634" h="690" extrusionOk="0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692;p66">
              <a:extLst>
                <a:ext uri="{FF2B5EF4-FFF2-40B4-BE49-F238E27FC236}">
                  <a16:creationId xmlns:a16="http://schemas.microsoft.com/office/drawing/2014/main" id="{F6180E95-EB40-713E-D69F-0C1ED2D22C4C}"/>
                </a:ext>
              </a:extLst>
            </p:cNvPr>
            <p:cNvSpPr/>
            <p:nvPr/>
          </p:nvSpPr>
          <p:spPr>
            <a:xfrm>
              <a:off x="1876557" y="1788557"/>
              <a:ext cx="16623" cy="18277"/>
            </a:xfrm>
            <a:custGeom>
              <a:avLst/>
              <a:gdLst/>
              <a:ahLst/>
              <a:cxnLst/>
              <a:rect l="l" t="t" r="r" b="b"/>
              <a:pathLst>
                <a:path w="633" h="696" extrusionOk="0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693;p66">
              <a:extLst>
                <a:ext uri="{FF2B5EF4-FFF2-40B4-BE49-F238E27FC236}">
                  <a16:creationId xmlns:a16="http://schemas.microsoft.com/office/drawing/2014/main" id="{F5FD88F9-696F-2C9C-6B2B-400C3D25F517}"/>
                </a:ext>
              </a:extLst>
            </p:cNvPr>
            <p:cNvSpPr/>
            <p:nvPr/>
          </p:nvSpPr>
          <p:spPr>
            <a:xfrm>
              <a:off x="1878710" y="1560541"/>
              <a:ext cx="15966" cy="18093"/>
            </a:xfrm>
            <a:custGeom>
              <a:avLst/>
              <a:gdLst/>
              <a:ahLst/>
              <a:cxnLst/>
              <a:rect l="l" t="t" r="r" b="b"/>
              <a:pathLst>
                <a:path w="608" h="689" extrusionOk="0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694;p66">
              <a:extLst>
                <a:ext uri="{FF2B5EF4-FFF2-40B4-BE49-F238E27FC236}">
                  <a16:creationId xmlns:a16="http://schemas.microsoft.com/office/drawing/2014/main" id="{9C112121-2A9F-0A89-4890-57F44E93F4C9}"/>
                </a:ext>
              </a:extLst>
            </p:cNvPr>
            <p:cNvSpPr/>
            <p:nvPr/>
          </p:nvSpPr>
          <p:spPr>
            <a:xfrm>
              <a:off x="1971014" y="1789292"/>
              <a:ext cx="16386" cy="18277"/>
            </a:xfrm>
            <a:custGeom>
              <a:avLst/>
              <a:gdLst/>
              <a:ahLst/>
              <a:cxnLst/>
              <a:rect l="l" t="t" r="r" b="b"/>
              <a:pathLst>
                <a:path w="624" h="696" extrusionOk="0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695;p66">
              <a:extLst>
                <a:ext uri="{FF2B5EF4-FFF2-40B4-BE49-F238E27FC236}">
                  <a16:creationId xmlns:a16="http://schemas.microsoft.com/office/drawing/2014/main" id="{545A48C7-8CBB-E64F-7964-B30DA4451227}"/>
                </a:ext>
              </a:extLst>
            </p:cNvPr>
            <p:cNvSpPr/>
            <p:nvPr/>
          </p:nvSpPr>
          <p:spPr>
            <a:xfrm>
              <a:off x="2036375" y="1630734"/>
              <a:ext cx="22951" cy="13997"/>
            </a:xfrm>
            <a:custGeom>
              <a:avLst/>
              <a:gdLst/>
              <a:ahLst/>
              <a:cxnLst/>
              <a:rect l="l" t="t" r="r" b="b"/>
              <a:pathLst>
                <a:path w="874" h="533" extrusionOk="0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696;p66">
              <a:extLst>
                <a:ext uri="{FF2B5EF4-FFF2-40B4-BE49-F238E27FC236}">
                  <a16:creationId xmlns:a16="http://schemas.microsoft.com/office/drawing/2014/main" id="{35CEC4B6-11EB-1EC6-1231-B4A9FDD0273E}"/>
                </a:ext>
              </a:extLst>
            </p:cNvPr>
            <p:cNvSpPr/>
            <p:nvPr/>
          </p:nvSpPr>
          <p:spPr>
            <a:xfrm>
              <a:off x="1807441" y="1723143"/>
              <a:ext cx="22846" cy="14075"/>
            </a:xfrm>
            <a:custGeom>
              <a:avLst/>
              <a:gdLst/>
              <a:ahLst/>
              <a:cxnLst/>
              <a:rect l="l" t="t" r="r" b="b"/>
              <a:pathLst>
                <a:path w="870" h="536" extrusionOk="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48;p29">
            <a:extLst>
              <a:ext uri="{FF2B5EF4-FFF2-40B4-BE49-F238E27FC236}">
                <a16:creationId xmlns:a16="http://schemas.microsoft.com/office/drawing/2014/main" id="{6C7C9080-DEA3-6463-C400-00DCA6A457BE}"/>
              </a:ext>
            </a:extLst>
          </p:cNvPr>
          <p:cNvSpPr txBox="1">
            <a:spLocks/>
          </p:cNvSpPr>
          <p:nvPr/>
        </p:nvSpPr>
        <p:spPr>
          <a:xfrm flipH="1">
            <a:off x="5727535" y="3173425"/>
            <a:ext cx="3135582" cy="77771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6000" spc="-300" dirty="0">
                <a:solidFill>
                  <a:schemeClr val="tx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Arial" panose="020B0604020202020204" pitchFamily="34" charset="0"/>
              </a:rPr>
              <a:t>00:30:00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9075840-C3F9-D0C2-2DE3-0556BE6808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668" t="23512" r="16083" b="6944"/>
          <a:stretch/>
        </p:blipFill>
        <p:spPr>
          <a:xfrm>
            <a:off x="1522218" y="1508747"/>
            <a:ext cx="2777578" cy="156904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50"/>
          <p:cNvSpPr txBox="1"/>
          <p:nvPr/>
        </p:nvSpPr>
        <p:spPr>
          <a:xfrm>
            <a:off x="2510100" y="1430525"/>
            <a:ext cx="4123800" cy="3577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ko-KR" dirty="0">
                <a:solidFill>
                  <a:schemeClr val="tx2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if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(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lionDolls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.size() &lt;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k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) {</a:t>
            </a:r>
          </a:p>
          <a:p>
            <a:pPr lvl="0"/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out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.write("-1");</a:t>
            </a:r>
          </a:p>
          <a:p>
            <a:pPr lvl="0"/>
            <a:endParaRPr lang="en-US" altLang="ko-KR" dirty="0">
              <a:solidFill>
                <a:schemeClr val="dk1"/>
              </a:solidFill>
              <a:latin typeface="Anaheim" panose="02000503000000000000" pitchFamily="2" charset="0"/>
              <a:cs typeface="Arial" panose="020B0604020202020204" pitchFamily="34" charset="0"/>
              <a:sym typeface="Arial"/>
            </a:endParaRPr>
          </a:p>
          <a:p>
            <a:pPr lvl="0"/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} </a:t>
            </a:r>
            <a:r>
              <a:rPr lang="en-US" altLang="ko-KR" dirty="0">
                <a:solidFill>
                  <a:schemeClr val="tx2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else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{</a:t>
            </a:r>
          </a:p>
          <a:p>
            <a:pPr lvl="0"/>
            <a:endParaRPr lang="en-US" altLang="ko-KR" dirty="0">
              <a:solidFill>
                <a:schemeClr val="dk1"/>
              </a:solidFill>
              <a:latin typeface="Anaheim" panose="02000503000000000000" pitchFamily="2" charset="0"/>
              <a:cs typeface="Arial" panose="020B0604020202020204" pitchFamily="34" charset="0"/>
              <a:sym typeface="Arial"/>
            </a:endParaRPr>
          </a:p>
          <a:p>
            <a:pPr lvl="0"/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altLang="ko-KR" dirty="0">
                <a:solidFill>
                  <a:schemeClr val="tx2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int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minSize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= Integer.</a:t>
            </a:r>
            <a:r>
              <a:rPr lang="en-US" altLang="ko-KR" i="1" dirty="0">
                <a:solidFill>
                  <a:srgbClr val="00FFC5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MAX_VALUE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;</a:t>
            </a:r>
          </a:p>
          <a:p>
            <a:pPr lvl="0"/>
            <a:endParaRPr lang="en-US" altLang="ko-KR" dirty="0">
              <a:solidFill>
                <a:schemeClr val="dk1"/>
              </a:solidFill>
              <a:latin typeface="Anaheim" panose="02000503000000000000" pitchFamily="2" charset="0"/>
              <a:cs typeface="Arial" panose="020B0604020202020204" pitchFamily="34" charset="0"/>
              <a:sym typeface="Arial"/>
            </a:endParaRPr>
          </a:p>
          <a:p>
            <a:pPr lvl="0"/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altLang="ko-KR" dirty="0">
                <a:solidFill>
                  <a:schemeClr val="tx2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for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(</a:t>
            </a:r>
            <a:r>
              <a:rPr lang="en-US" altLang="ko-KR" dirty="0">
                <a:solidFill>
                  <a:schemeClr val="tx2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int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idx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= 0;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idx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&lt;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lionDolls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.size() -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k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+ 1;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idx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++) {</a:t>
            </a:r>
          </a:p>
          <a:p>
            <a:pPr lvl="0"/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       </a:t>
            </a:r>
            <a:r>
              <a:rPr lang="en-US" altLang="ko-KR" dirty="0">
                <a:solidFill>
                  <a:schemeClr val="tx2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int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start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=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lionDolls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.get(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idx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);</a:t>
            </a:r>
          </a:p>
          <a:p>
            <a:pPr lvl="0"/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       </a:t>
            </a:r>
            <a:r>
              <a:rPr lang="en-US" altLang="ko-KR" dirty="0">
                <a:solidFill>
                  <a:schemeClr val="tx2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int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end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=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lionDolls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.get(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idx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+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k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- 1);</a:t>
            </a:r>
          </a:p>
          <a:p>
            <a:pPr lvl="0"/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       </a:t>
            </a:r>
            <a:r>
              <a:rPr lang="en-US" altLang="ko-KR" dirty="0">
                <a:solidFill>
                  <a:schemeClr val="tx2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int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size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=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end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-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start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+ 1;</a:t>
            </a:r>
          </a:p>
          <a:p>
            <a:pPr lvl="0"/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      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minSize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= Math.min(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size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,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minSize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);</a:t>
            </a:r>
          </a:p>
          <a:p>
            <a:pPr lvl="0"/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   }</a:t>
            </a:r>
          </a:p>
          <a:p>
            <a:pPr lvl="0"/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out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.write(String.valueOf(</a:t>
            </a:r>
            <a:r>
              <a:rPr lang="en-US" altLang="ko-KR" dirty="0">
                <a:solidFill>
                  <a:schemeClr val="tx1">
                    <a:lumMod val="60000"/>
                    <a:lumOff val="40000"/>
                  </a:schemeClr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minSize</a:t>
            </a:r>
            <a:r>
              <a:rPr lang="en-US" altLang="ko-KR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));</a:t>
            </a:r>
          </a:p>
          <a:p>
            <a:pPr lvl="0"/>
            <a:r>
              <a:rPr lang="en-US" dirty="0">
                <a:solidFill>
                  <a:schemeClr val="dk1"/>
                </a:solidFill>
                <a:latin typeface="Anaheim" panose="02000503000000000000" pitchFamily="2" charset="0"/>
                <a:cs typeface="Arial" panose="020B0604020202020204" pitchFamily="34" charset="0"/>
                <a:sym typeface="Arial"/>
              </a:rPr>
              <a:t>}</a:t>
            </a:r>
          </a:p>
        </p:txBody>
      </p:sp>
      <p:sp>
        <p:nvSpPr>
          <p:cNvPr id="2" name="Google Shape;347;p29">
            <a:extLst>
              <a:ext uri="{FF2B5EF4-FFF2-40B4-BE49-F238E27FC236}">
                <a16:creationId xmlns:a16="http://schemas.microsoft.com/office/drawing/2014/main" id="{9F4394B5-59CC-3325-0CB9-BAD2C7548270}"/>
              </a:ext>
            </a:extLst>
          </p:cNvPr>
          <p:cNvSpPr txBox="1">
            <a:spLocks/>
          </p:cNvSpPr>
          <p:nvPr/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3000" b="0" dirty="0">
                <a:solidFill>
                  <a:srgbClr val="00FFC5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해설     </a:t>
            </a:r>
            <a:r>
              <a:rPr lang="en-US" altLang="ko-KR" sz="2500" b="0" dirty="0">
                <a:solidFill>
                  <a:srgbClr val="00FFC5"/>
                </a:solidFill>
                <a:latin typeface="Pretendard Medium" panose="02000603000000020004" pitchFamily="2" charset="-127"/>
                <a:ea typeface="Noto Sans CJK KR Thin" panose="020B0200000000000000" pitchFamily="34" charset="-127"/>
                <a:cs typeface="Arial" panose="020B0604020202020204" pitchFamily="34" charset="0"/>
              </a:rPr>
              <a:t>Solution</a:t>
            </a:r>
            <a:endParaRPr lang="en-US" sz="2500" b="0" dirty="0">
              <a:solidFill>
                <a:srgbClr val="00FFC5"/>
              </a:solidFill>
              <a:latin typeface="Pretendard Medium" panose="02000603000000020004" pitchFamily="2" charset="-127"/>
              <a:ea typeface="Noto Sans CJK KR Thin" panose="020B0200000000000000" pitchFamily="34" charset="-127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52"/>
          <p:cNvSpPr txBox="1">
            <a:spLocks noGrp="1"/>
          </p:cNvSpPr>
          <p:nvPr>
            <p:ph type="title" idx="4294967295"/>
          </p:nvPr>
        </p:nvSpPr>
        <p:spPr>
          <a:xfrm>
            <a:off x="2951850" y="507210"/>
            <a:ext cx="5513970" cy="13723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Thank You for</a:t>
            </a:r>
            <a:br>
              <a:rPr lang="en" sz="4000" b="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</a:br>
            <a:r>
              <a:rPr lang="en-US" sz="4000" b="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Your A</a:t>
            </a:r>
            <a:r>
              <a:rPr lang="en" sz="4000" b="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ttention!</a:t>
            </a:r>
            <a:endParaRPr sz="4000" b="0" dirty="0">
              <a:solidFill>
                <a:srgbClr val="1B1464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cs typeface="Arial" panose="020B0604020202020204" pitchFamily="34" charset="0"/>
            </a:endParaRPr>
          </a:p>
        </p:txBody>
      </p:sp>
      <p:grpSp>
        <p:nvGrpSpPr>
          <p:cNvPr id="900" name="Google Shape;900;p52"/>
          <p:cNvGrpSpPr/>
          <p:nvPr/>
        </p:nvGrpSpPr>
        <p:grpSpPr>
          <a:xfrm>
            <a:off x="5177832" y="2453934"/>
            <a:ext cx="177332" cy="129135"/>
            <a:chOff x="3994909" y="3002512"/>
            <a:chExt cx="1067804" cy="303977"/>
          </a:xfrm>
          <a:noFill/>
        </p:grpSpPr>
        <p:grpSp>
          <p:nvGrpSpPr>
            <p:cNvPr id="901" name="Google Shape;901;p52"/>
            <p:cNvGrpSpPr/>
            <p:nvPr/>
          </p:nvGrpSpPr>
          <p:grpSpPr>
            <a:xfrm>
              <a:off x="4376840" y="3002512"/>
              <a:ext cx="303942" cy="303665"/>
              <a:chOff x="3314750" y="3817357"/>
              <a:chExt cx="356865" cy="356498"/>
            </a:xfrm>
            <a:grpFill/>
          </p:grpSpPr>
          <p:sp>
            <p:nvSpPr>
              <p:cNvPr id="902" name="Google Shape;902;p52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52"/>
              <p:cNvSpPr/>
              <p:nvPr/>
            </p:nvSpPr>
            <p:spPr>
              <a:xfrm>
                <a:off x="3379082" y="3881296"/>
                <a:ext cx="228595" cy="228595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8720" extrusionOk="0">
                    <a:moveTo>
                      <a:pt x="6886" y="448"/>
                    </a:moveTo>
                    <a:cubicBezTo>
                      <a:pt x="7651" y="448"/>
                      <a:pt x="8272" y="1069"/>
                      <a:pt x="8272" y="1834"/>
                    </a:cubicBezTo>
                    <a:lnTo>
                      <a:pt x="8272" y="6872"/>
                    </a:lnTo>
                    <a:lnTo>
                      <a:pt x="8272" y="6886"/>
                    </a:lnTo>
                    <a:cubicBezTo>
                      <a:pt x="8272" y="7652"/>
                      <a:pt x="7651" y="8272"/>
                      <a:pt x="6872" y="8272"/>
                    </a:cubicBezTo>
                    <a:lnTo>
                      <a:pt x="1848" y="8272"/>
                    </a:lnTo>
                    <a:cubicBezTo>
                      <a:pt x="1069" y="8272"/>
                      <a:pt x="448" y="7652"/>
                      <a:pt x="448" y="6886"/>
                    </a:cubicBezTo>
                    <a:lnTo>
                      <a:pt x="448" y="1834"/>
                    </a:lnTo>
                    <a:cubicBezTo>
                      <a:pt x="448" y="1069"/>
                      <a:pt x="1069" y="448"/>
                      <a:pt x="1848" y="448"/>
                    </a:cubicBezTo>
                    <a:close/>
                    <a:moveTo>
                      <a:pt x="1848" y="1"/>
                    </a:moveTo>
                    <a:cubicBezTo>
                      <a:pt x="823" y="1"/>
                      <a:pt x="0" y="824"/>
                      <a:pt x="0" y="1834"/>
                    </a:cubicBezTo>
                    <a:lnTo>
                      <a:pt x="0" y="6872"/>
                    </a:lnTo>
                    <a:cubicBezTo>
                      <a:pt x="0" y="7897"/>
                      <a:pt x="823" y="8720"/>
                      <a:pt x="1848" y="8720"/>
                    </a:cubicBezTo>
                    <a:lnTo>
                      <a:pt x="6886" y="8720"/>
                    </a:lnTo>
                    <a:cubicBezTo>
                      <a:pt x="7897" y="8720"/>
                      <a:pt x="8719" y="7897"/>
                      <a:pt x="8719" y="6886"/>
                    </a:cubicBezTo>
                    <a:lnTo>
                      <a:pt x="8719" y="1834"/>
                    </a:lnTo>
                    <a:cubicBezTo>
                      <a:pt x="8719" y="824"/>
                      <a:pt x="7897" y="1"/>
                      <a:pt x="68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52"/>
              <p:cNvSpPr/>
              <p:nvPr/>
            </p:nvSpPr>
            <p:spPr>
              <a:xfrm>
                <a:off x="3412768" y="3935430"/>
                <a:ext cx="140408" cy="120274"/>
              </a:xfrm>
              <a:custGeom>
                <a:avLst/>
                <a:gdLst/>
                <a:ahLst/>
                <a:cxnLst/>
                <a:rect l="l" t="t" r="r" b="b"/>
                <a:pathLst>
                  <a:path w="5356" h="4588" extrusionOk="0">
                    <a:moveTo>
                      <a:pt x="3063" y="447"/>
                    </a:moveTo>
                    <a:cubicBezTo>
                      <a:pt x="4013" y="447"/>
                      <a:pt x="4923" y="1183"/>
                      <a:pt x="4923" y="2295"/>
                    </a:cubicBezTo>
                    <a:cubicBezTo>
                      <a:pt x="4908" y="3320"/>
                      <a:pt x="4085" y="4143"/>
                      <a:pt x="3075" y="4143"/>
                    </a:cubicBezTo>
                    <a:cubicBezTo>
                      <a:pt x="1429" y="4143"/>
                      <a:pt x="592" y="2151"/>
                      <a:pt x="1761" y="996"/>
                    </a:cubicBezTo>
                    <a:cubicBezTo>
                      <a:pt x="2140" y="617"/>
                      <a:pt x="2606" y="447"/>
                      <a:pt x="3063" y="447"/>
                    </a:cubicBezTo>
                    <a:close/>
                    <a:moveTo>
                      <a:pt x="3075" y="0"/>
                    </a:moveTo>
                    <a:cubicBezTo>
                      <a:pt x="1025" y="0"/>
                      <a:pt x="0" y="2468"/>
                      <a:pt x="1444" y="3912"/>
                    </a:cubicBezTo>
                    <a:cubicBezTo>
                      <a:pt x="1910" y="4379"/>
                      <a:pt x="2484" y="4587"/>
                      <a:pt x="3047" y="4587"/>
                    </a:cubicBezTo>
                    <a:cubicBezTo>
                      <a:pt x="4225" y="4587"/>
                      <a:pt x="5356" y="3673"/>
                      <a:pt x="5356" y="2295"/>
                    </a:cubicBezTo>
                    <a:cubicBezTo>
                      <a:pt x="5356" y="1025"/>
                      <a:pt x="4331" y="0"/>
                      <a:pt x="30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52"/>
              <p:cNvSpPr/>
              <p:nvPr/>
            </p:nvSpPr>
            <p:spPr>
              <a:xfrm>
                <a:off x="3539518" y="3910447"/>
                <a:ext cx="31065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185" h="1184" extrusionOk="0">
                    <a:moveTo>
                      <a:pt x="593" y="0"/>
                    </a:moveTo>
                    <a:cubicBezTo>
                      <a:pt x="275" y="0"/>
                      <a:pt x="1" y="260"/>
                      <a:pt x="1" y="592"/>
                    </a:cubicBezTo>
                    <a:cubicBezTo>
                      <a:pt x="1" y="910"/>
                      <a:pt x="275" y="1184"/>
                      <a:pt x="593" y="1184"/>
                    </a:cubicBezTo>
                    <a:cubicBezTo>
                      <a:pt x="925" y="1184"/>
                      <a:pt x="1185" y="910"/>
                      <a:pt x="1185" y="592"/>
                    </a:cubicBezTo>
                    <a:cubicBezTo>
                      <a:pt x="1185" y="260"/>
                      <a:pt x="925" y="0"/>
                      <a:pt x="59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" name="Google Shape;906;p52"/>
            <p:cNvGrpSpPr/>
            <p:nvPr/>
          </p:nvGrpSpPr>
          <p:grpSpPr>
            <a:xfrm>
              <a:off x="4758771" y="3002512"/>
              <a:ext cx="303942" cy="303665"/>
              <a:chOff x="3763184" y="3817357"/>
              <a:chExt cx="356865" cy="356498"/>
            </a:xfrm>
            <a:grpFill/>
          </p:grpSpPr>
          <p:sp>
            <p:nvSpPr>
              <p:cNvPr id="907" name="Google Shape;907;p52"/>
              <p:cNvSpPr/>
              <p:nvPr/>
            </p:nvSpPr>
            <p:spPr>
              <a:xfrm>
                <a:off x="3763184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52"/>
              <p:cNvSpPr/>
              <p:nvPr/>
            </p:nvSpPr>
            <p:spPr>
              <a:xfrm>
                <a:off x="3848330" y="3964188"/>
                <a:ext cx="39375" cy="11694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4461" extrusionOk="0">
                    <a:moveTo>
                      <a:pt x="58" y="0"/>
                    </a:moveTo>
                    <a:cubicBezTo>
                      <a:pt x="29" y="0"/>
                      <a:pt x="0" y="29"/>
                      <a:pt x="0" y="58"/>
                    </a:cubicBezTo>
                    <a:lnTo>
                      <a:pt x="0" y="4403"/>
                    </a:lnTo>
                    <a:cubicBezTo>
                      <a:pt x="0" y="4432"/>
                      <a:pt x="29" y="4461"/>
                      <a:pt x="58" y="4461"/>
                    </a:cubicBezTo>
                    <a:lnTo>
                      <a:pt x="1444" y="4461"/>
                    </a:lnTo>
                    <a:cubicBezTo>
                      <a:pt x="1473" y="4461"/>
                      <a:pt x="1502" y="4446"/>
                      <a:pt x="1502" y="4403"/>
                    </a:cubicBezTo>
                    <a:lnTo>
                      <a:pt x="1502" y="58"/>
                    </a:lnTo>
                    <a:cubicBezTo>
                      <a:pt x="1502" y="29"/>
                      <a:pt x="1473" y="0"/>
                      <a:pt x="14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52"/>
              <p:cNvSpPr/>
              <p:nvPr/>
            </p:nvSpPr>
            <p:spPr>
              <a:xfrm>
                <a:off x="3832418" y="3894403"/>
                <a:ext cx="55287" cy="47475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1811" extrusionOk="0">
                    <a:moveTo>
                      <a:pt x="1208" y="0"/>
                    </a:moveTo>
                    <a:cubicBezTo>
                      <a:pt x="987" y="0"/>
                      <a:pt x="761" y="83"/>
                      <a:pt x="578" y="266"/>
                    </a:cubicBezTo>
                    <a:cubicBezTo>
                      <a:pt x="1" y="829"/>
                      <a:pt x="405" y="1810"/>
                      <a:pt x="1214" y="1810"/>
                    </a:cubicBezTo>
                    <a:cubicBezTo>
                      <a:pt x="1704" y="1810"/>
                      <a:pt x="2109" y="1406"/>
                      <a:pt x="2109" y="901"/>
                    </a:cubicBezTo>
                    <a:cubicBezTo>
                      <a:pt x="2109" y="355"/>
                      <a:pt x="1668" y="0"/>
                      <a:pt x="120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52"/>
              <p:cNvSpPr/>
              <p:nvPr/>
            </p:nvSpPr>
            <p:spPr>
              <a:xfrm>
                <a:off x="3925901" y="3964161"/>
                <a:ext cx="124914" cy="117365"/>
              </a:xfrm>
              <a:custGeom>
                <a:avLst/>
                <a:gdLst/>
                <a:ahLst/>
                <a:cxnLst/>
                <a:rect l="l" t="t" r="r" b="b"/>
                <a:pathLst>
                  <a:path w="4765" h="4477" extrusionOk="0">
                    <a:moveTo>
                      <a:pt x="2716" y="1"/>
                    </a:moveTo>
                    <a:cubicBezTo>
                      <a:pt x="2701" y="1"/>
                      <a:pt x="2686" y="1"/>
                      <a:pt x="2671" y="1"/>
                    </a:cubicBezTo>
                    <a:cubicBezTo>
                      <a:pt x="2180" y="1"/>
                      <a:pt x="1718" y="145"/>
                      <a:pt x="1314" y="434"/>
                    </a:cubicBezTo>
                    <a:cubicBezTo>
                      <a:pt x="1304" y="441"/>
                      <a:pt x="1294" y="444"/>
                      <a:pt x="1284" y="444"/>
                    </a:cubicBezTo>
                    <a:cubicBezTo>
                      <a:pt x="1248" y="444"/>
                      <a:pt x="1213" y="410"/>
                      <a:pt x="1213" y="376"/>
                    </a:cubicBezTo>
                    <a:lnTo>
                      <a:pt x="1213" y="59"/>
                    </a:lnTo>
                    <a:cubicBezTo>
                      <a:pt x="1213" y="30"/>
                      <a:pt x="1170" y="1"/>
                      <a:pt x="1141" y="1"/>
                    </a:cubicBezTo>
                    <a:lnTo>
                      <a:pt x="58" y="1"/>
                    </a:lnTo>
                    <a:cubicBezTo>
                      <a:pt x="29" y="1"/>
                      <a:pt x="1" y="30"/>
                      <a:pt x="1" y="59"/>
                    </a:cubicBezTo>
                    <a:lnTo>
                      <a:pt x="1" y="4389"/>
                    </a:lnTo>
                    <a:cubicBezTo>
                      <a:pt x="1" y="4433"/>
                      <a:pt x="29" y="4462"/>
                      <a:pt x="58" y="4462"/>
                    </a:cubicBezTo>
                    <a:lnTo>
                      <a:pt x="1430" y="4462"/>
                    </a:lnTo>
                    <a:cubicBezTo>
                      <a:pt x="1473" y="4462"/>
                      <a:pt x="1502" y="4433"/>
                      <a:pt x="1502" y="4389"/>
                    </a:cubicBezTo>
                    <a:lnTo>
                      <a:pt x="1502" y="2859"/>
                    </a:lnTo>
                    <a:cubicBezTo>
                      <a:pt x="1502" y="2354"/>
                      <a:pt x="1617" y="1502"/>
                      <a:pt x="2382" y="1502"/>
                    </a:cubicBezTo>
                    <a:cubicBezTo>
                      <a:pt x="3133" y="1502"/>
                      <a:pt x="3249" y="2354"/>
                      <a:pt x="3249" y="2859"/>
                    </a:cubicBezTo>
                    <a:lnTo>
                      <a:pt x="3249" y="4404"/>
                    </a:lnTo>
                    <a:cubicBezTo>
                      <a:pt x="3249" y="4433"/>
                      <a:pt x="3277" y="4462"/>
                      <a:pt x="3321" y="4462"/>
                    </a:cubicBezTo>
                    <a:lnTo>
                      <a:pt x="3321" y="4476"/>
                    </a:lnTo>
                    <a:lnTo>
                      <a:pt x="4692" y="4476"/>
                    </a:lnTo>
                    <a:cubicBezTo>
                      <a:pt x="4721" y="4476"/>
                      <a:pt x="4750" y="4433"/>
                      <a:pt x="4750" y="4404"/>
                    </a:cubicBezTo>
                    <a:lnTo>
                      <a:pt x="4750" y="2383"/>
                    </a:lnTo>
                    <a:cubicBezTo>
                      <a:pt x="4764" y="1806"/>
                      <a:pt x="4591" y="1243"/>
                      <a:pt x="4259" y="766"/>
                    </a:cubicBezTo>
                    <a:cubicBezTo>
                      <a:pt x="3893" y="287"/>
                      <a:pt x="3320" y="1"/>
                      <a:pt x="271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1" name="Google Shape;911;p52"/>
            <p:cNvGrpSpPr/>
            <p:nvPr/>
          </p:nvGrpSpPr>
          <p:grpSpPr>
            <a:xfrm>
              <a:off x="3994909" y="3002512"/>
              <a:ext cx="303942" cy="303977"/>
              <a:chOff x="2866317" y="3817357"/>
              <a:chExt cx="356865" cy="356865"/>
            </a:xfrm>
            <a:grpFill/>
          </p:grpSpPr>
          <p:sp>
            <p:nvSpPr>
              <p:cNvPr id="912" name="Google Shape;912;p52"/>
              <p:cNvSpPr/>
              <p:nvPr/>
            </p:nvSpPr>
            <p:spPr>
              <a:xfrm>
                <a:off x="2866317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799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799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52"/>
              <p:cNvSpPr/>
              <p:nvPr/>
            </p:nvSpPr>
            <p:spPr>
              <a:xfrm>
                <a:off x="2928367" y="3894561"/>
                <a:ext cx="194175" cy="279662"/>
              </a:xfrm>
              <a:custGeom>
                <a:avLst/>
                <a:gdLst/>
                <a:ahLst/>
                <a:cxnLst/>
                <a:rect l="l" t="t" r="r" b="b"/>
                <a:pathLst>
                  <a:path w="7407" h="10668" extrusionOk="0">
                    <a:moveTo>
                      <a:pt x="6208" y="0"/>
                    </a:moveTo>
                    <a:cubicBezTo>
                      <a:pt x="4086" y="14"/>
                      <a:pt x="2079" y="1732"/>
                      <a:pt x="2079" y="3854"/>
                    </a:cubicBezTo>
                    <a:lnTo>
                      <a:pt x="2079" y="4114"/>
                    </a:lnTo>
                    <a:cubicBezTo>
                      <a:pt x="2079" y="4129"/>
                      <a:pt x="2051" y="4157"/>
                      <a:pt x="2036" y="4157"/>
                    </a:cubicBezTo>
                    <a:lnTo>
                      <a:pt x="174" y="4157"/>
                    </a:lnTo>
                    <a:cubicBezTo>
                      <a:pt x="73" y="4157"/>
                      <a:pt x="1" y="4230"/>
                      <a:pt x="1" y="4331"/>
                    </a:cubicBezTo>
                    <a:lnTo>
                      <a:pt x="1" y="6048"/>
                    </a:lnTo>
                    <a:cubicBezTo>
                      <a:pt x="1" y="6149"/>
                      <a:pt x="73" y="6236"/>
                      <a:pt x="174" y="6236"/>
                    </a:cubicBezTo>
                    <a:lnTo>
                      <a:pt x="2036" y="6236"/>
                    </a:lnTo>
                    <a:cubicBezTo>
                      <a:pt x="2051" y="6236"/>
                      <a:pt x="2079" y="6251"/>
                      <a:pt x="2079" y="6279"/>
                    </a:cubicBezTo>
                    <a:lnTo>
                      <a:pt x="2079" y="10220"/>
                    </a:lnTo>
                    <a:cubicBezTo>
                      <a:pt x="2079" y="10235"/>
                      <a:pt x="2079" y="10249"/>
                      <a:pt x="2108" y="10264"/>
                    </a:cubicBezTo>
                    <a:cubicBezTo>
                      <a:pt x="2743" y="10495"/>
                      <a:pt x="3422" y="10624"/>
                      <a:pt x="4100" y="10668"/>
                    </a:cubicBezTo>
                    <a:cubicBezTo>
                      <a:pt x="4129" y="10668"/>
                      <a:pt x="4144" y="10639"/>
                      <a:pt x="4144" y="10624"/>
                    </a:cubicBezTo>
                    <a:lnTo>
                      <a:pt x="4144" y="6279"/>
                    </a:lnTo>
                    <a:cubicBezTo>
                      <a:pt x="4144" y="6251"/>
                      <a:pt x="4158" y="6236"/>
                      <a:pt x="4187" y="6236"/>
                    </a:cubicBezTo>
                    <a:lnTo>
                      <a:pt x="7218" y="6236"/>
                    </a:lnTo>
                    <a:cubicBezTo>
                      <a:pt x="7319" y="6236"/>
                      <a:pt x="7406" y="6149"/>
                      <a:pt x="7406" y="6048"/>
                    </a:cubicBezTo>
                    <a:lnTo>
                      <a:pt x="7406" y="4331"/>
                    </a:lnTo>
                    <a:cubicBezTo>
                      <a:pt x="7406" y="4230"/>
                      <a:pt x="7319" y="4143"/>
                      <a:pt x="7218" y="4143"/>
                    </a:cubicBezTo>
                    <a:lnTo>
                      <a:pt x="4187" y="4143"/>
                    </a:lnTo>
                    <a:cubicBezTo>
                      <a:pt x="4158" y="4143"/>
                      <a:pt x="4144" y="4129"/>
                      <a:pt x="4144" y="4100"/>
                    </a:cubicBezTo>
                    <a:lnTo>
                      <a:pt x="4144" y="3854"/>
                    </a:lnTo>
                    <a:cubicBezTo>
                      <a:pt x="4144" y="2714"/>
                      <a:pt x="5068" y="2079"/>
                      <a:pt x="6208" y="2079"/>
                    </a:cubicBezTo>
                    <a:lnTo>
                      <a:pt x="7218" y="2079"/>
                    </a:lnTo>
                    <a:cubicBezTo>
                      <a:pt x="7319" y="2079"/>
                      <a:pt x="7406" y="1992"/>
                      <a:pt x="7406" y="1891"/>
                    </a:cubicBezTo>
                    <a:lnTo>
                      <a:pt x="7406" y="173"/>
                    </a:lnTo>
                    <a:cubicBezTo>
                      <a:pt x="7406" y="72"/>
                      <a:pt x="7319" y="0"/>
                      <a:pt x="72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Google Shape;349;p29">
            <a:extLst>
              <a:ext uri="{FF2B5EF4-FFF2-40B4-BE49-F238E27FC236}">
                <a16:creationId xmlns:a16="http://schemas.microsoft.com/office/drawing/2014/main" id="{E1516C61-796F-1A8B-313B-DEAF8CAF02A3}"/>
              </a:ext>
            </a:extLst>
          </p:cNvPr>
          <p:cNvSpPr txBox="1">
            <a:spLocks/>
          </p:cNvSpPr>
          <p:nvPr/>
        </p:nvSpPr>
        <p:spPr>
          <a:xfrm flipH="1">
            <a:off x="3838125" y="2024148"/>
            <a:ext cx="3741420" cy="40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lnSpc>
                <a:spcPct val="100000"/>
              </a:lnSpc>
              <a:buClr>
                <a:srgbClr val="FFFFFF"/>
              </a:buClr>
              <a:buSzPts val="2100"/>
              <a:buFont typeface="D2Coding"/>
              <a:buNone/>
              <a:defRPr/>
            </a:pPr>
            <a:r>
              <a:rPr lang="ko-KR" altLang="en-US" sz="2000" dirty="0">
                <a:solidFill>
                  <a:srgbClr val="1B1464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Pretendard Medium" panose="02000603000000020004" pitchFamily="2" charset="-127"/>
              </a:rPr>
              <a:t>경청해 주셔서 감사합니다</a:t>
            </a:r>
            <a:r>
              <a:rPr lang="en-US" altLang="ko-KR" sz="2000" dirty="0">
                <a:solidFill>
                  <a:srgbClr val="1B1464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Pretendard Medium" panose="02000603000000020004" pitchFamily="2" charset="-127"/>
              </a:rPr>
              <a:t>!</a:t>
            </a:r>
          </a:p>
        </p:txBody>
      </p:sp>
      <p:pic>
        <p:nvPicPr>
          <p:cNvPr id="1028" name="Picture 4" descr="Github Icon White #5870 - Free Icons Library">
            <a:extLst>
              <a:ext uri="{FF2B5EF4-FFF2-40B4-BE49-F238E27FC236}">
                <a16:creationId xmlns:a16="http://schemas.microsoft.com/office/drawing/2014/main" id="{1D727FDF-B77A-841C-B128-18933B91B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7205" y="3101528"/>
            <a:ext cx="529590" cy="52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57;p3">
            <a:extLst>
              <a:ext uri="{FF2B5EF4-FFF2-40B4-BE49-F238E27FC236}">
                <a16:creationId xmlns:a16="http://schemas.microsoft.com/office/drawing/2014/main" id="{F15321E3-5D41-D4C3-DAE5-7F3971BD65D1}"/>
              </a:ext>
            </a:extLst>
          </p:cNvPr>
          <p:cNvSpPr txBox="1"/>
          <p:nvPr/>
        </p:nvSpPr>
        <p:spPr>
          <a:xfrm>
            <a:off x="2510100" y="3608258"/>
            <a:ext cx="4123800" cy="40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naheim" panose="02000503000000000000" pitchFamily="2" charset="0"/>
                <a:ea typeface="Pretendard Medium" panose="02000603000000020004" pitchFamily="2" charset="-127"/>
                <a:cs typeface="Pretendard Medium" panose="02000603000000020004" pitchFamily="2" charset="-127"/>
                <a:sym typeface="D2Coding"/>
              </a:rPr>
              <a:t>https://github.com/Crassula1994</a:t>
            </a:r>
            <a:endParaRPr sz="2000" dirty="0">
              <a:solidFill>
                <a:schemeClr val="lt1"/>
              </a:solidFill>
              <a:latin typeface="Anaheim" panose="02000503000000000000" pitchFamily="2" charset="0"/>
              <a:ea typeface="Pretendard Medium" panose="02000603000000020004" pitchFamily="2" charset="-127"/>
              <a:cs typeface="Pretendard Medium" panose="02000603000000020004" pitchFamily="2" charset="-127"/>
              <a:sym typeface="D2Coding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9"/>
          <p:cNvSpPr txBox="1">
            <a:spLocks noGrp="1"/>
          </p:cNvSpPr>
          <p:nvPr>
            <p:ph type="title" idx="429496729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b="0" dirty="0">
                <a:solidFill>
                  <a:srgbClr val="00FFC5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목차     </a:t>
            </a:r>
            <a:r>
              <a:rPr lang="en-US" altLang="ko-KR" sz="3000" b="0" dirty="0">
                <a:solidFill>
                  <a:srgbClr val="00FFC5"/>
                </a:solidFill>
                <a:latin typeface="Anaheim" panose="02000503000000000000" pitchFamily="2" charset="0"/>
                <a:ea typeface="Noto Sans CJK KR Thin" panose="020B0200000000000000" pitchFamily="34" charset="-127"/>
                <a:cs typeface="Arial" panose="020B0604020202020204" pitchFamily="34" charset="0"/>
              </a:rPr>
              <a:t>Index</a:t>
            </a:r>
            <a:endParaRPr sz="3000" b="0" dirty="0">
              <a:solidFill>
                <a:srgbClr val="00FFC5"/>
              </a:solidFill>
              <a:latin typeface="Anaheim" panose="02000503000000000000" pitchFamily="2" charset="0"/>
              <a:ea typeface="Noto Sans CJK KR Thin" panose="020B0200000000000000" pitchFamily="34" charset="-127"/>
              <a:cs typeface="Arial" panose="020B0604020202020204" pitchFamily="34" charset="0"/>
            </a:endParaRPr>
          </a:p>
        </p:txBody>
      </p:sp>
      <p:sp>
        <p:nvSpPr>
          <p:cNvPr id="348" name="Google Shape;348;p29"/>
          <p:cNvSpPr txBox="1">
            <a:spLocks noGrp="1"/>
          </p:cNvSpPr>
          <p:nvPr>
            <p:ph type="ctrTitle" idx="4294967295"/>
          </p:nvPr>
        </p:nvSpPr>
        <p:spPr>
          <a:xfrm flipH="1">
            <a:off x="2189799" y="1325782"/>
            <a:ext cx="984019" cy="801469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dirty="0"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01</a:t>
            </a:r>
            <a:endParaRPr sz="5000" b="1" dirty="0">
              <a:latin typeface="Noto Sans KR Black" panose="020B0A00000000000000" pitchFamily="34" charset="-127"/>
              <a:ea typeface="Noto Sans KR Black" panose="020B0A00000000000000" pitchFamily="34" charset="-127"/>
              <a:cs typeface="Arial" panose="020B0604020202020204" pitchFamily="34" charset="0"/>
            </a:endParaRPr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4294967295"/>
          </p:nvPr>
        </p:nvSpPr>
        <p:spPr>
          <a:xfrm flipH="1">
            <a:off x="2189801" y="2087831"/>
            <a:ext cx="2163900" cy="611356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D2Coding"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naheim" panose="02000503000000000000" pitchFamily="2" charset="0"/>
                <a:ea typeface="Pretendard Medium" panose="02000603000000020004" pitchFamily="2" charset="-127"/>
                <a:cs typeface="Pretendard Medium" panose="02000603000000020004" pitchFamily="2" charset="-127"/>
                <a:sym typeface="D2Coding"/>
              </a:rPr>
              <a:t>Two Pointers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D2Coding"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naheim" panose="02000503000000000000" pitchFamily="2" charset="0"/>
                <a:ea typeface="Pretendard Medium" panose="02000603000000020004" pitchFamily="2" charset="-127"/>
                <a:cs typeface="Pretendard Medium" panose="02000603000000020004" pitchFamily="2" charset="-127"/>
                <a:sym typeface="D2Coding"/>
              </a:rPr>
              <a:t>Algorithm</a:t>
            </a:r>
          </a:p>
        </p:txBody>
      </p:sp>
      <p:sp>
        <p:nvSpPr>
          <p:cNvPr id="4" name="Google Shape;348;p29">
            <a:extLst>
              <a:ext uri="{FF2B5EF4-FFF2-40B4-BE49-F238E27FC236}">
                <a16:creationId xmlns:a16="http://schemas.microsoft.com/office/drawing/2014/main" id="{DBF888C3-F348-B4E4-B188-B12D61BB9C49}"/>
              </a:ext>
            </a:extLst>
          </p:cNvPr>
          <p:cNvSpPr txBox="1">
            <a:spLocks/>
          </p:cNvSpPr>
          <p:nvPr/>
        </p:nvSpPr>
        <p:spPr>
          <a:xfrm flipH="1">
            <a:off x="2189800" y="2747710"/>
            <a:ext cx="984018" cy="801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sz="35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5000" dirty="0"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7" name="Google Shape;349;p29">
            <a:extLst>
              <a:ext uri="{FF2B5EF4-FFF2-40B4-BE49-F238E27FC236}">
                <a16:creationId xmlns:a16="http://schemas.microsoft.com/office/drawing/2014/main" id="{CC4C5955-6723-4CB0-7A8E-9A4670846880}"/>
              </a:ext>
            </a:extLst>
          </p:cNvPr>
          <p:cNvSpPr txBox="1">
            <a:spLocks/>
          </p:cNvSpPr>
          <p:nvPr/>
        </p:nvSpPr>
        <p:spPr>
          <a:xfrm flipH="1">
            <a:off x="2189800" y="3512894"/>
            <a:ext cx="2163900" cy="611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Clr>
                <a:srgbClr val="FFFFFF"/>
              </a:buClr>
              <a:buSzPts val="2100"/>
              <a:buFont typeface="D2Coding"/>
              <a:buNone/>
              <a:defRPr/>
            </a:pPr>
            <a:r>
              <a:rPr lang="en-US" altLang="ko-KR" sz="2000" b="0" dirty="0">
                <a:solidFill>
                  <a:schemeClr val="bg1"/>
                </a:solidFill>
                <a:latin typeface="Anaheim" panose="02000503000000000000" pitchFamily="2" charset="0"/>
                <a:cs typeface="Arial" panose="020B0604020202020204" pitchFamily="34" charset="0"/>
                <a:sym typeface="D2Coding"/>
              </a:rPr>
              <a:t>Sliding Window</a:t>
            </a:r>
          </a:p>
          <a:p>
            <a:pPr marL="0" indent="0">
              <a:buClr>
                <a:srgbClr val="FFFFFF"/>
              </a:buClr>
              <a:buSzPts val="2100"/>
              <a:buFont typeface="D2Coding"/>
              <a:buNone/>
              <a:defRPr/>
            </a:pPr>
            <a:r>
              <a:rPr lang="en-US" altLang="ko-KR" sz="2000" b="0" dirty="0">
                <a:solidFill>
                  <a:schemeClr val="bg1"/>
                </a:solidFill>
                <a:latin typeface="Anaheim" panose="02000503000000000000" pitchFamily="2" charset="0"/>
                <a:cs typeface="Arial" panose="020B0604020202020204" pitchFamily="34" charset="0"/>
                <a:sym typeface="D2Coding"/>
              </a:rPr>
              <a:t>Algorithm</a:t>
            </a:r>
          </a:p>
        </p:txBody>
      </p:sp>
      <p:sp>
        <p:nvSpPr>
          <p:cNvPr id="14" name="Google Shape;349;p29">
            <a:extLst>
              <a:ext uri="{FF2B5EF4-FFF2-40B4-BE49-F238E27FC236}">
                <a16:creationId xmlns:a16="http://schemas.microsoft.com/office/drawing/2014/main" id="{7D234D31-6F2F-BF03-C16F-A041550A6705}"/>
              </a:ext>
            </a:extLst>
          </p:cNvPr>
          <p:cNvSpPr txBox="1">
            <a:spLocks/>
          </p:cNvSpPr>
          <p:nvPr/>
        </p:nvSpPr>
        <p:spPr>
          <a:xfrm flipH="1">
            <a:off x="5044440" y="3512894"/>
            <a:ext cx="2293622" cy="611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r">
              <a:buClr>
                <a:srgbClr val="FFFFFF"/>
              </a:buClr>
              <a:buSzPts val="2100"/>
              <a:buFont typeface="D2Coding"/>
              <a:buNone/>
              <a:defRPr/>
            </a:pPr>
            <a:r>
              <a:rPr lang="en-US" altLang="ko-KR" sz="2000" b="0" dirty="0">
                <a:solidFill>
                  <a:schemeClr val="bg1"/>
                </a:solidFill>
                <a:latin typeface="Anaheim" panose="02000503000000000000" pitchFamily="2" charset="0"/>
                <a:cs typeface="Arial" panose="020B0604020202020204" pitchFamily="34" charset="0"/>
                <a:sym typeface="D2Coding"/>
              </a:rPr>
              <a:t>Practice Problem</a:t>
            </a:r>
          </a:p>
          <a:p>
            <a:pPr marL="0" indent="0" algn="r">
              <a:buClr>
                <a:srgbClr val="FFFFFF"/>
              </a:buClr>
              <a:buSzPts val="2100"/>
              <a:buFont typeface="D2Coding"/>
              <a:buNone/>
              <a:defRPr/>
            </a:pPr>
            <a:r>
              <a:rPr lang="en-US" altLang="ko-KR" sz="2000" b="0" dirty="0">
                <a:solidFill>
                  <a:schemeClr val="bg1"/>
                </a:solidFill>
                <a:latin typeface="Anaheim" panose="02000503000000000000" pitchFamily="2" charset="0"/>
                <a:cs typeface="Arial" panose="020B0604020202020204" pitchFamily="34" charset="0"/>
                <a:sym typeface="D2Coding"/>
              </a:rPr>
              <a:t>Solving</a:t>
            </a:r>
          </a:p>
        </p:txBody>
      </p:sp>
      <p:sp>
        <p:nvSpPr>
          <p:cNvPr id="19" name="Google Shape;348;p29">
            <a:extLst>
              <a:ext uri="{FF2B5EF4-FFF2-40B4-BE49-F238E27FC236}">
                <a16:creationId xmlns:a16="http://schemas.microsoft.com/office/drawing/2014/main" id="{DFC40288-64C4-0EE1-B971-09CA01F00A81}"/>
              </a:ext>
            </a:extLst>
          </p:cNvPr>
          <p:cNvSpPr txBox="1">
            <a:spLocks/>
          </p:cNvSpPr>
          <p:nvPr/>
        </p:nvSpPr>
        <p:spPr>
          <a:xfrm flipH="1">
            <a:off x="6513668" y="2752090"/>
            <a:ext cx="984019" cy="801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sz="35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Arial"/>
              <a:buNone/>
              <a:defRPr sz="35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5000" dirty="0"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03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48;p29">
            <a:extLst>
              <a:ext uri="{FF2B5EF4-FFF2-40B4-BE49-F238E27FC236}">
                <a16:creationId xmlns:a16="http://schemas.microsoft.com/office/drawing/2014/main" id="{9381690C-046F-C3E8-1696-A5F992D06022}"/>
              </a:ext>
            </a:extLst>
          </p:cNvPr>
          <p:cNvSpPr txBox="1">
            <a:spLocks/>
          </p:cNvSpPr>
          <p:nvPr/>
        </p:nvSpPr>
        <p:spPr>
          <a:xfrm flipH="1">
            <a:off x="3849186" y="1376045"/>
            <a:ext cx="1445625" cy="123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8000" dirty="0">
                <a:solidFill>
                  <a:srgbClr val="00FFC5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5" name="Google Shape;349;p29">
            <a:extLst>
              <a:ext uri="{FF2B5EF4-FFF2-40B4-BE49-F238E27FC236}">
                <a16:creationId xmlns:a16="http://schemas.microsoft.com/office/drawing/2014/main" id="{D5ED975C-1AEE-D0E5-8042-D5A2942A7D10}"/>
              </a:ext>
            </a:extLst>
          </p:cNvPr>
          <p:cNvSpPr txBox="1">
            <a:spLocks/>
          </p:cNvSpPr>
          <p:nvPr/>
        </p:nvSpPr>
        <p:spPr>
          <a:xfrm flipH="1">
            <a:off x="2190750" y="3162525"/>
            <a:ext cx="4762500" cy="611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lnSpc>
                <a:spcPct val="100000"/>
              </a:lnSpc>
              <a:buClr>
                <a:srgbClr val="FFFFFF"/>
              </a:buClr>
              <a:buSzPts val="2100"/>
              <a:buFont typeface="D2Coding"/>
              <a:buNone/>
              <a:defRPr/>
            </a:pPr>
            <a:r>
              <a:rPr lang="en-US" altLang="ko-KR" sz="3000" dirty="0">
                <a:solidFill>
                  <a:schemeClr val="bg1"/>
                </a:solidFill>
                <a:latin typeface="Anaheim" panose="02000503000000000000" pitchFamily="2" charset="0"/>
                <a:ea typeface="Pretendard Medium" panose="02000603000000020004" pitchFamily="2" charset="-127"/>
                <a:cs typeface="Pretendard Medium" panose="02000603000000020004" pitchFamily="2" charset="-127"/>
              </a:rPr>
              <a:t>Two Pointers Algorithm</a:t>
            </a:r>
          </a:p>
        </p:txBody>
      </p:sp>
      <p:sp>
        <p:nvSpPr>
          <p:cNvPr id="8" name="Google Shape;348;p29">
            <a:extLst>
              <a:ext uri="{FF2B5EF4-FFF2-40B4-BE49-F238E27FC236}">
                <a16:creationId xmlns:a16="http://schemas.microsoft.com/office/drawing/2014/main" id="{6FD590C7-A613-2D69-B91F-34C69D9C870C}"/>
              </a:ext>
            </a:extLst>
          </p:cNvPr>
          <p:cNvSpPr txBox="1">
            <a:spLocks/>
          </p:cNvSpPr>
          <p:nvPr/>
        </p:nvSpPr>
        <p:spPr>
          <a:xfrm flipH="1">
            <a:off x="2247797" y="2615565"/>
            <a:ext cx="4648405" cy="611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4000" spc="-300" dirty="0"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Arial" panose="020B0604020202020204" pitchFamily="34" charset="0"/>
              </a:rPr>
              <a:t>투 포인터 알고리즘</a:t>
            </a:r>
            <a:endParaRPr lang="en" sz="4000" spc="-300" dirty="0"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1"/>
          <p:cNvSpPr txBox="1">
            <a:spLocks noGrp="1"/>
          </p:cNvSpPr>
          <p:nvPr>
            <p:ph type="title" idx="4294967295"/>
          </p:nvPr>
        </p:nvSpPr>
        <p:spPr>
          <a:xfrm>
            <a:off x="2903010" y="2026886"/>
            <a:ext cx="3337980" cy="604672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500" b="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투 포인터 알고리즘</a:t>
            </a:r>
            <a:br>
              <a:rPr lang="en-US" altLang="ko-KR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</a:br>
            <a:r>
              <a:rPr lang="en-US" altLang="ko-KR" sz="1000" b="0" dirty="0">
                <a:solidFill>
                  <a:srgbClr val="1B1464"/>
                </a:solidFill>
                <a:latin typeface="Noto Sans KR Thin" panose="020B0200000000000000" pitchFamily="34" charset="-127"/>
                <a:ea typeface="Noto Sans KR Thin" panose="020B0200000000000000" pitchFamily="34" charset="-127"/>
                <a:cs typeface="Arial" panose="020B0604020202020204" pitchFamily="34" charset="0"/>
              </a:rPr>
              <a:t>(Two Pointers Algorithm)</a:t>
            </a:r>
            <a:endParaRPr sz="1000" b="0" dirty="0">
              <a:solidFill>
                <a:srgbClr val="1B1464"/>
              </a:solidFill>
              <a:latin typeface="Noto Sans KR Thin" panose="020B0200000000000000" pitchFamily="34" charset="-127"/>
              <a:ea typeface="Noto Sans KR Thin" panose="020B0200000000000000" pitchFamily="34" charset="-127"/>
              <a:cs typeface="Arial" panose="020B0604020202020204" pitchFamily="34" charset="0"/>
            </a:endParaRPr>
          </a:p>
        </p:txBody>
      </p:sp>
      <p:sp>
        <p:nvSpPr>
          <p:cNvPr id="369" name="Google Shape;369;p31"/>
          <p:cNvSpPr txBox="1">
            <a:spLocks noGrp="1"/>
          </p:cNvSpPr>
          <p:nvPr>
            <p:ph type="subTitle" idx="4294967295"/>
          </p:nvPr>
        </p:nvSpPr>
        <p:spPr>
          <a:xfrm flipH="1">
            <a:off x="2521800" y="2789904"/>
            <a:ext cx="4100400" cy="8085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dirty="0">
                <a:solidFill>
                  <a:srgbClr val="1B1464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“</a:t>
            </a:r>
            <a:r>
              <a:rPr lang="ko-KR" altLang="en-US" sz="1500" b="0" dirty="0">
                <a:solidFill>
                  <a:srgbClr val="1B1464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통상 배열 또는 문자열의 인덱스</a:t>
            </a:r>
            <a:r>
              <a:rPr lang="en-US" altLang="ko-KR" sz="1000" b="0" dirty="0">
                <a:solidFill>
                  <a:srgbClr val="1B1464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(Index)</a:t>
            </a:r>
            <a:r>
              <a:rPr lang="ko-KR" altLang="en-US" sz="1500" b="0" dirty="0">
                <a:solidFill>
                  <a:srgbClr val="1B1464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를</a:t>
            </a:r>
            <a:endParaRPr lang="en-US" altLang="ko-KR" sz="1500" b="0" dirty="0">
              <a:solidFill>
                <a:srgbClr val="1B1464"/>
              </a:solidFill>
              <a:latin typeface="부크크 명조 Light" panose="02040204050505020304" pitchFamily="18" charset="-127"/>
              <a:ea typeface="부크크 명조 Light" panose="02040204050505020304" pitchFamily="18" charset="-127"/>
              <a:cs typeface="Pretendard Medium" panose="02000603000000020004" pitchFamily="2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0" dirty="0">
                <a:solidFill>
                  <a:srgbClr val="1B1464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나타내는 </a:t>
            </a:r>
            <a:r>
              <a:rPr lang="ko-KR" altLang="en-US" sz="1500" b="0" dirty="0">
                <a:solidFill>
                  <a:srgbClr val="EC008C"/>
                </a:solidFill>
                <a:latin typeface="부크크 명조 Bold" panose="02040604050505020304" pitchFamily="18" charset="-127"/>
                <a:ea typeface="부크크 명조 Bold" panose="02040604050505020304" pitchFamily="18" charset="-127"/>
                <a:cs typeface="Pretendard Medium" panose="02000603000000020004" pitchFamily="2" charset="-127"/>
              </a:rPr>
              <a:t>두 개의 서로 다른 포인터</a:t>
            </a:r>
            <a:r>
              <a:rPr lang="en-US" altLang="ko-KR" sz="1000" b="0" dirty="0">
                <a:solidFill>
                  <a:srgbClr val="EC008C"/>
                </a:solidFill>
                <a:latin typeface="부크크 명조 Bold" panose="02040604050505020304" pitchFamily="18" charset="-127"/>
                <a:ea typeface="부크크 명조 Bold" panose="02040604050505020304" pitchFamily="18" charset="-127"/>
                <a:cs typeface="Pretendard Medium" panose="02000603000000020004" pitchFamily="2" charset="-127"/>
              </a:rPr>
              <a:t>(Pointer)</a:t>
            </a:r>
            <a:r>
              <a:rPr lang="ko-KR" altLang="en-US" sz="1500" b="0" dirty="0">
                <a:solidFill>
                  <a:srgbClr val="1B1464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를</a:t>
            </a:r>
            <a:endParaRPr lang="en-US" altLang="ko-KR" sz="1500" b="0" dirty="0">
              <a:solidFill>
                <a:srgbClr val="1B1464"/>
              </a:solidFill>
              <a:latin typeface="부크크 명조 Light" panose="02040204050505020304" pitchFamily="18" charset="-127"/>
              <a:ea typeface="부크크 명조 Light" panose="02040204050505020304" pitchFamily="18" charset="-127"/>
              <a:cs typeface="Pretendard Medium" panose="02000603000000020004" pitchFamily="2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0" dirty="0">
                <a:solidFill>
                  <a:srgbClr val="1B1464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사용하여 문제를 해결하는 알고리즘</a:t>
            </a:r>
            <a:r>
              <a:rPr lang="en-US" altLang="ko-KR" sz="1500" b="0" dirty="0">
                <a:solidFill>
                  <a:srgbClr val="1B1464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”</a:t>
            </a:r>
            <a:endParaRPr dirty="0">
              <a:solidFill>
                <a:srgbClr val="1B1464"/>
              </a:solidFill>
              <a:latin typeface="부크크 명조 Light" panose="02040204050505020304" pitchFamily="18" charset="-127"/>
              <a:ea typeface="부크크 명조 Light" panose="02040204050505020304" pitchFamily="18" charset="-127"/>
              <a:cs typeface="Pretendard Medium" panose="02000603000000020004" pitchFamily="2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" name="Google Shape;727;p47"/>
          <p:cNvPicPr preferRelativeResize="0"/>
          <p:nvPr/>
        </p:nvPicPr>
        <p:blipFill rotWithShape="1">
          <a:blip r:embed="rId3">
            <a:alphaModFix/>
          </a:blip>
          <a:srcRect l="61241" r="15108"/>
          <a:stretch/>
        </p:blipFill>
        <p:spPr>
          <a:xfrm>
            <a:off x="0" y="0"/>
            <a:ext cx="182317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8" name="Google Shape;728;p47"/>
          <p:cNvGrpSpPr/>
          <p:nvPr/>
        </p:nvGrpSpPr>
        <p:grpSpPr>
          <a:xfrm>
            <a:off x="1223348" y="4553184"/>
            <a:ext cx="1015032" cy="325196"/>
            <a:chOff x="1156673" y="4600809"/>
            <a:chExt cx="1015032" cy="325196"/>
          </a:xfrm>
        </p:grpSpPr>
        <p:sp>
          <p:nvSpPr>
            <p:cNvPr id="729" name="Google Shape;729;p47"/>
            <p:cNvSpPr/>
            <p:nvPr/>
          </p:nvSpPr>
          <p:spPr>
            <a:xfrm>
              <a:off x="1937576" y="4600809"/>
              <a:ext cx="234129" cy="75728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1394514" y="4600809"/>
              <a:ext cx="440870" cy="75728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1156673" y="4725738"/>
              <a:ext cx="474774" cy="75767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1718307" y="4725738"/>
              <a:ext cx="453393" cy="75767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1536688" y="4850706"/>
              <a:ext cx="635008" cy="75299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347;p29">
            <a:extLst>
              <a:ext uri="{FF2B5EF4-FFF2-40B4-BE49-F238E27FC236}">
                <a16:creationId xmlns:a16="http://schemas.microsoft.com/office/drawing/2014/main" id="{0AF5108A-1151-A011-B1C0-E1C189038B8D}"/>
              </a:ext>
            </a:extLst>
          </p:cNvPr>
          <p:cNvSpPr txBox="1">
            <a:spLocks/>
          </p:cNvSpPr>
          <p:nvPr/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3000" b="0" dirty="0">
                <a:solidFill>
                  <a:srgbClr val="00FFC5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포인터     </a:t>
            </a:r>
            <a:r>
              <a:rPr lang="en-US" altLang="ko-KR" sz="2500" b="0" dirty="0">
                <a:solidFill>
                  <a:srgbClr val="00FFC5"/>
                </a:solidFill>
                <a:latin typeface="Anaheim" panose="02000503000000000000" pitchFamily="2" charset="0"/>
                <a:ea typeface="Noto Sans CJK KR Thin" panose="020B0200000000000000" pitchFamily="34" charset="-127"/>
                <a:cs typeface="Arial" panose="020B0604020202020204" pitchFamily="34" charset="0"/>
              </a:rPr>
              <a:t>Pointer</a:t>
            </a:r>
            <a:endParaRPr lang="en-US" sz="2500" b="0" dirty="0">
              <a:solidFill>
                <a:srgbClr val="00FFC5"/>
              </a:solidFill>
              <a:latin typeface="Anaheim" panose="02000503000000000000" pitchFamily="2" charset="0"/>
              <a:ea typeface="Noto Sans CJK KR Thin" panose="020B0200000000000000" pitchFamily="34" charset="-127"/>
              <a:cs typeface="Arial" panose="020B0604020202020204" pitchFamily="34" charset="0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30CF8285-62B2-4542-D4C8-EF6C24057F57}"/>
              </a:ext>
            </a:extLst>
          </p:cNvPr>
          <p:cNvGrpSpPr/>
          <p:nvPr/>
        </p:nvGrpSpPr>
        <p:grpSpPr>
          <a:xfrm>
            <a:off x="2592710" y="1276353"/>
            <a:ext cx="5777900" cy="1034194"/>
            <a:chOff x="2646050" y="1276353"/>
            <a:chExt cx="5777900" cy="103419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C5001253-E118-AF87-CAAB-4FF8176CDD94}"/>
                </a:ext>
              </a:extLst>
            </p:cNvPr>
            <p:cNvSpPr/>
            <p:nvPr/>
          </p:nvSpPr>
          <p:spPr>
            <a:xfrm>
              <a:off x="2646050" y="1276353"/>
              <a:ext cx="5777900" cy="1034194"/>
            </a:xfrm>
            <a:prstGeom prst="roundRect">
              <a:avLst>
                <a:gd name="adj" fmla="val 8552"/>
              </a:avLst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Google Shape;369;p31">
              <a:extLst>
                <a:ext uri="{FF2B5EF4-FFF2-40B4-BE49-F238E27FC236}">
                  <a16:creationId xmlns:a16="http://schemas.microsoft.com/office/drawing/2014/main" id="{68EE3FBD-1F85-960E-5B6A-5D58ACB57923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2738407" y="1374523"/>
              <a:ext cx="5593186" cy="868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>
                <a:buFont typeface="D2Coding"/>
                <a:buNone/>
              </a:pPr>
              <a:r>
                <a:rPr lang="ko-KR" altLang="en-US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  많은 프로그래밍 언어에서 포인터는 다른 객체의 메모리 주소 값을 저장하는 객체를 의미하는 바</a:t>
              </a:r>
              <a:r>
                <a:rPr lang="en-US" altLang="ko-KR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알고리즘 문제에서는 </a:t>
              </a:r>
              <a:r>
                <a:rPr lang="ko-KR" altLang="en-US" sz="15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배열</a:t>
              </a:r>
              <a:r>
                <a:rPr lang="en-US" altLang="ko-KR" sz="10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(Array)</a:t>
              </a:r>
              <a:r>
                <a:rPr lang="ko-KR" altLang="en-US" sz="15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이나 리스트</a:t>
              </a:r>
              <a:r>
                <a:rPr lang="en-US" altLang="ko-KR" sz="10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(List)</a:t>
              </a:r>
              <a:r>
                <a:rPr lang="en-US" altLang="ko-KR" sz="15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,</a:t>
              </a:r>
              <a:r>
                <a:rPr lang="ko-KR" altLang="en-US" sz="15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 문자열</a:t>
              </a:r>
              <a:r>
                <a:rPr lang="en-US" altLang="ko-KR" sz="10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(String)</a:t>
              </a:r>
              <a:r>
                <a:rPr lang="ko-KR" altLang="en-US" sz="1500" dirty="0">
                  <a:solidFill>
                    <a:schemeClr val="bg2"/>
                  </a:solidFill>
                  <a:latin typeface="부크크 명조 Bold" panose="02040604050505020304" pitchFamily="18" charset="-127"/>
                  <a:ea typeface="부크크 명조 Bold" panose="02040604050505020304" pitchFamily="18" charset="-127"/>
                  <a:cs typeface="Pretendard Medium" panose="02000603000000020004" pitchFamily="2" charset="-127"/>
                </a:rPr>
                <a:t>의 인덱스를 저장한 객체</a:t>
              </a:r>
              <a:r>
                <a:rPr lang="ko-KR" altLang="en-US" sz="1500" dirty="0">
                  <a:solidFill>
                    <a:schemeClr val="bg1"/>
                  </a:solidFill>
                  <a:latin typeface="부크크 명조 Light" panose="02040204050505020304" pitchFamily="18" charset="-127"/>
                  <a:ea typeface="부크크 명조 Light" panose="02040204050505020304" pitchFamily="18" charset="-127"/>
                  <a:cs typeface="Pretendard Medium" panose="02000603000000020004" pitchFamily="2" charset="-127"/>
                </a:rPr>
                <a:t>를 의미</a:t>
              </a: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E3E60A7-6E46-1639-F03A-98C25F9D4858}"/>
              </a:ext>
            </a:extLst>
          </p:cNvPr>
          <p:cNvGrpSpPr/>
          <p:nvPr/>
        </p:nvGrpSpPr>
        <p:grpSpPr>
          <a:xfrm>
            <a:off x="3695988" y="2727212"/>
            <a:ext cx="1159223" cy="1901700"/>
            <a:chOff x="3040811" y="2727212"/>
            <a:chExt cx="1159223" cy="1901700"/>
          </a:xfrm>
        </p:grpSpPr>
        <p:grpSp>
          <p:nvGrpSpPr>
            <p:cNvPr id="4" name="Google Shape;5859;p64">
              <a:extLst>
                <a:ext uri="{FF2B5EF4-FFF2-40B4-BE49-F238E27FC236}">
                  <a16:creationId xmlns:a16="http://schemas.microsoft.com/office/drawing/2014/main" id="{7CBC8A5A-229A-F1EB-DC25-5CA9FEA09903}"/>
                </a:ext>
              </a:extLst>
            </p:cNvPr>
            <p:cNvGrpSpPr/>
            <p:nvPr/>
          </p:nvGrpSpPr>
          <p:grpSpPr>
            <a:xfrm>
              <a:off x="3363248" y="2727212"/>
              <a:ext cx="512414" cy="821754"/>
              <a:chOff x="8027227" y="3215041"/>
              <a:chExt cx="231829" cy="371782"/>
            </a:xfrm>
          </p:grpSpPr>
          <p:sp>
            <p:nvSpPr>
              <p:cNvPr id="5" name="Google Shape;5860;p64">
                <a:extLst>
                  <a:ext uri="{FF2B5EF4-FFF2-40B4-BE49-F238E27FC236}">
                    <a16:creationId xmlns:a16="http://schemas.microsoft.com/office/drawing/2014/main" id="{40DAFF9B-5AC2-0C41-FF1B-80B869E40432}"/>
                  </a:ext>
                </a:extLst>
              </p:cNvPr>
              <p:cNvSpPr/>
              <p:nvPr/>
            </p:nvSpPr>
            <p:spPr>
              <a:xfrm>
                <a:off x="8135102" y="3239080"/>
                <a:ext cx="123954" cy="131967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5023" extrusionOk="0">
                    <a:moveTo>
                      <a:pt x="4450" y="1"/>
                    </a:moveTo>
                    <a:cubicBezTo>
                      <a:pt x="4446" y="1"/>
                      <a:pt x="4443" y="1"/>
                      <a:pt x="4440" y="1"/>
                    </a:cubicBezTo>
                    <a:lnTo>
                      <a:pt x="230" y="1"/>
                    </a:lnTo>
                    <a:cubicBezTo>
                      <a:pt x="105" y="1"/>
                      <a:pt x="1" y="98"/>
                      <a:pt x="1" y="223"/>
                    </a:cubicBezTo>
                    <a:lnTo>
                      <a:pt x="1" y="5023"/>
                    </a:lnTo>
                    <a:lnTo>
                      <a:pt x="4440" y="5023"/>
                    </a:lnTo>
                    <a:cubicBezTo>
                      <a:pt x="4606" y="5023"/>
                      <a:pt x="4717" y="4850"/>
                      <a:pt x="4648" y="4697"/>
                    </a:cubicBezTo>
                    <a:lnTo>
                      <a:pt x="3656" y="2512"/>
                    </a:lnTo>
                    <a:lnTo>
                      <a:pt x="4655" y="320"/>
                    </a:lnTo>
                    <a:cubicBezTo>
                      <a:pt x="4716" y="171"/>
                      <a:pt x="4611" y="1"/>
                      <a:pt x="4450" y="1"/>
                    </a:cubicBezTo>
                    <a:close/>
                  </a:path>
                </a:pathLst>
              </a:custGeom>
              <a:solidFill>
                <a:schemeClr val="bg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" name="Google Shape;5861;p64">
                <a:extLst>
                  <a:ext uri="{FF2B5EF4-FFF2-40B4-BE49-F238E27FC236}">
                    <a16:creationId xmlns:a16="http://schemas.microsoft.com/office/drawing/2014/main" id="{AB7EB750-4890-2D54-3E41-662BEE3401DE}"/>
                  </a:ext>
                </a:extLst>
              </p:cNvPr>
              <p:cNvSpPr/>
              <p:nvPr/>
            </p:nvSpPr>
            <p:spPr>
              <a:xfrm>
                <a:off x="8135285" y="3240184"/>
                <a:ext cx="40302" cy="22805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868" extrusionOk="0">
                    <a:moveTo>
                      <a:pt x="91" y="1"/>
                    </a:moveTo>
                    <a:cubicBezTo>
                      <a:pt x="35" y="42"/>
                      <a:pt x="1" y="112"/>
                      <a:pt x="1" y="181"/>
                    </a:cubicBezTo>
                    <a:lnTo>
                      <a:pt x="1" y="868"/>
                    </a:lnTo>
                    <a:lnTo>
                      <a:pt x="1388" y="868"/>
                    </a:lnTo>
                    <a:cubicBezTo>
                      <a:pt x="1492" y="868"/>
                      <a:pt x="1534" y="722"/>
                      <a:pt x="1430" y="674"/>
                    </a:cubicBezTo>
                    <a:lnTo>
                      <a:pt x="91" y="1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5862;p64">
                <a:extLst>
                  <a:ext uri="{FF2B5EF4-FFF2-40B4-BE49-F238E27FC236}">
                    <a16:creationId xmlns:a16="http://schemas.microsoft.com/office/drawing/2014/main" id="{E9A89EEC-1D21-FFAD-C54A-D8B885566786}"/>
                  </a:ext>
                </a:extLst>
              </p:cNvPr>
              <p:cNvSpPr/>
              <p:nvPr/>
            </p:nvSpPr>
            <p:spPr>
              <a:xfrm>
                <a:off x="8057309" y="3262962"/>
                <a:ext cx="23882" cy="12059"/>
              </a:xfrm>
              <a:custGeom>
                <a:avLst/>
                <a:gdLst/>
                <a:ahLst/>
                <a:cxnLst/>
                <a:rect l="l" t="t" r="r" b="b"/>
                <a:pathLst>
                  <a:path w="909" h="459" extrusionOk="0">
                    <a:moveTo>
                      <a:pt x="0" y="1"/>
                    </a:moveTo>
                    <a:lnTo>
                      <a:pt x="0" y="459"/>
                    </a:lnTo>
                    <a:lnTo>
                      <a:pt x="909" y="459"/>
                    </a:lnTo>
                    <a:lnTo>
                      <a:pt x="909" y="1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5863;p64">
                <a:extLst>
                  <a:ext uri="{FF2B5EF4-FFF2-40B4-BE49-F238E27FC236}">
                    <a16:creationId xmlns:a16="http://schemas.microsoft.com/office/drawing/2014/main" id="{A163283C-F075-1A9F-A9F8-BC5880E8620F}"/>
                  </a:ext>
                </a:extLst>
              </p:cNvPr>
              <p:cNvSpPr/>
              <p:nvPr/>
            </p:nvSpPr>
            <p:spPr>
              <a:xfrm>
                <a:off x="8057309" y="3382870"/>
                <a:ext cx="23882" cy="12059"/>
              </a:xfrm>
              <a:custGeom>
                <a:avLst/>
                <a:gdLst/>
                <a:ahLst/>
                <a:cxnLst/>
                <a:rect l="l" t="t" r="r" b="b"/>
                <a:pathLst>
                  <a:path w="909" h="459" extrusionOk="0">
                    <a:moveTo>
                      <a:pt x="0" y="1"/>
                    </a:moveTo>
                    <a:lnTo>
                      <a:pt x="0" y="459"/>
                    </a:lnTo>
                    <a:lnTo>
                      <a:pt x="909" y="459"/>
                    </a:lnTo>
                    <a:lnTo>
                      <a:pt x="909" y="1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5864;p64">
                <a:extLst>
                  <a:ext uri="{FF2B5EF4-FFF2-40B4-BE49-F238E27FC236}">
                    <a16:creationId xmlns:a16="http://schemas.microsoft.com/office/drawing/2014/main" id="{81ACE86B-AA4B-6B5C-65C8-A61A19C7BEA1}"/>
                  </a:ext>
                </a:extLst>
              </p:cNvPr>
              <p:cNvSpPr/>
              <p:nvPr/>
            </p:nvSpPr>
            <p:spPr>
              <a:xfrm>
                <a:off x="8075148" y="3256946"/>
                <a:ext cx="102095" cy="144000"/>
              </a:xfrm>
              <a:custGeom>
                <a:avLst/>
                <a:gdLst/>
                <a:ahLst/>
                <a:cxnLst/>
                <a:rect l="l" t="t" r="r" b="b"/>
                <a:pathLst>
                  <a:path w="3886" h="5481" extrusionOk="0">
                    <a:moveTo>
                      <a:pt x="230" y="1"/>
                    </a:moveTo>
                    <a:cubicBezTo>
                      <a:pt x="105" y="1"/>
                      <a:pt x="1" y="105"/>
                      <a:pt x="1" y="230"/>
                    </a:cubicBezTo>
                    <a:lnTo>
                      <a:pt x="1" y="5252"/>
                    </a:lnTo>
                    <a:cubicBezTo>
                      <a:pt x="1" y="5376"/>
                      <a:pt x="105" y="5480"/>
                      <a:pt x="230" y="5480"/>
                    </a:cubicBezTo>
                    <a:lnTo>
                      <a:pt x="3656" y="5480"/>
                    </a:lnTo>
                    <a:cubicBezTo>
                      <a:pt x="3781" y="5480"/>
                      <a:pt x="3885" y="5376"/>
                      <a:pt x="3885" y="5252"/>
                    </a:cubicBezTo>
                    <a:lnTo>
                      <a:pt x="3885" y="230"/>
                    </a:lnTo>
                    <a:cubicBezTo>
                      <a:pt x="3885" y="105"/>
                      <a:pt x="3781" y="1"/>
                      <a:pt x="3656" y="1"/>
                    </a:cubicBezTo>
                    <a:close/>
                  </a:path>
                </a:pathLst>
              </a:custGeom>
              <a:solidFill>
                <a:schemeClr val="bg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5865;p64">
                <a:extLst>
                  <a:ext uri="{FF2B5EF4-FFF2-40B4-BE49-F238E27FC236}">
                    <a16:creationId xmlns:a16="http://schemas.microsoft.com/office/drawing/2014/main" id="{19BC9DF7-3575-B396-916D-0EF7C78EB30A}"/>
                  </a:ext>
                </a:extLst>
              </p:cNvPr>
              <p:cNvSpPr/>
              <p:nvPr/>
            </p:nvSpPr>
            <p:spPr>
              <a:xfrm>
                <a:off x="8051292" y="3232906"/>
                <a:ext cx="12033" cy="335868"/>
              </a:xfrm>
              <a:custGeom>
                <a:avLst/>
                <a:gdLst/>
                <a:ahLst/>
                <a:cxnLst/>
                <a:rect l="l" t="t" r="r" b="b"/>
                <a:pathLst>
                  <a:path w="458" h="12784" extrusionOk="0">
                    <a:moveTo>
                      <a:pt x="0" y="0"/>
                    </a:moveTo>
                    <a:lnTo>
                      <a:pt x="0" y="12784"/>
                    </a:lnTo>
                    <a:lnTo>
                      <a:pt x="458" y="12784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866;p64">
                <a:extLst>
                  <a:ext uri="{FF2B5EF4-FFF2-40B4-BE49-F238E27FC236}">
                    <a16:creationId xmlns:a16="http://schemas.microsoft.com/office/drawing/2014/main" id="{52622290-2BF5-D64A-B57E-7F3565132326}"/>
                  </a:ext>
                </a:extLst>
              </p:cNvPr>
              <p:cNvSpPr/>
              <p:nvPr/>
            </p:nvSpPr>
            <p:spPr>
              <a:xfrm>
                <a:off x="8027411" y="3562915"/>
                <a:ext cx="59980" cy="23908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910" extrusionOk="0">
                    <a:moveTo>
                      <a:pt x="458" y="1"/>
                    </a:moveTo>
                    <a:cubicBezTo>
                      <a:pt x="202" y="1"/>
                      <a:pt x="1" y="202"/>
                      <a:pt x="1" y="459"/>
                    </a:cubicBezTo>
                    <a:lnTo>
                      <a:pt x="1" y="687"/>
                    </a:lnTo>
                    <a:cubicBezTo>
                      <a:pt x="1" y="812"/>
                      <a:pt x="98" y="909"/>
                      <a:pt x="229" y="909"/>
                    </a:cubicBezTo>
                    <a:lnTo>
                      <a:pt x="2047" y="909"/>
                    </a:lnTo>
                    <a:cubicBezTo>
                      <a:pt x="2051" y="910"/>
                      <a:pt x="2055" y="910"/>
                      <a:pt x="2059" y="910"/>
                    </a:cubicBezTo>
                    <a:cubicBezTo>
                      <a:pt x="2185" y="910"/>
                      <a:pt x="2283" y="808"/>
                      <a:pt x="2283" y="680"/>
                    </a:cubicBezTo>
                    <a:lnTo>
                      <a:pt x="2283" y="459"/>
                    </a:lnTo>
                    <a:cubicBezTo>
                      <a:pt x="2283" y="202"/>
                      <a:pt x="2075" y="1"/>
                      <a:pt x="1825" y="1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" name="Google Shape;5867;p64">
                <a:extLst>
                  <a:ext uri="{FF2B5EF4-FFF2-40B4-BE49-F238E27FC236}">
                    <a16:creationId xmlns:a16="http://schemas.microsoft.com/office/drawing/2014/main" id="{8BCAE10B-526E-F1EF-F4D8-902980FCEC9D}"/>
                  </a:ext>
                </a:extLst>
              </p:cNvPr>
              <p:cNvSpPr/>
              <p:nvPr/>
            </p:nvSpPr>
            <p:spPr>
              <a:xfrm>
                <a:off x="8045276" y="3215041"/>
                <a:ext cx="23882" cy="24092"/>
              </a:xfrm>
              <a:custGeom>
                <a:avLst/>
                <a:gdLst/>
                <a:ahLst/>
                <a:cxnLst/>
                <a:rect l="l" t="t" r="r" b="b"/>
                <a:pathLst>
                  <a:path w="909" h="917" extrusionOk="0">
                    <a:moveTo>
                      <a:pt x="458" y="1"/>
                    </a:moveTo>
                    <a:cubicBezTo>
                      <a:pt x="201" y="1"/>
                      <a:pt x="0" y="202"/>
                      <a:pt x="0" y="458"/>
                    </a:cubicBezTo>
                    <a:cubicBezTo>
                      <a:pt x="0" y="708"/>
                      <a:pt x="201" y="916"/>
                      <a:pt x="458" y="916"/>
                    </a:cubicBezTo>
                    <a:cubicBezTo>
                      <a:pt x="708" y="916"/>
                      <a:pt x="909" y="708"/>
                      <a:pt x="909" y="458"/>
                    </a:cubicBezTo>
                    <a:cubicBezTo>
                      <a:pt x="909" y="202"/>
                      <a:pt x="708" y="1"/>
                      <a:pt x="458" y="1"/>
                    </a:cubicBezTo>
                    <a:close/>
                  </a:path>
                </a:pathLst>
              </a:custGeom>
              <a:solidFill>
                <a:schemeClr val="bg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5868;p64">
                <a:extLst>
                  <a:ext uri="{FF2B5EF4-FFF2-40B4-BE49-F238E27FC236}">
                    <a16:creationId xmlns:a16="http://schemas.microsoft.com/office/drawing/2014/main" id="{09456B64-6B2D-F149-573F-DADE5E0B87E8}"/>
                  </a:ext>
                </a:extLst>
              </p:cNvPr>
              <p:cNvSpPr/>
              <p:nvPr/>
            </p:nvSpPr>
            <p:spPr>
              <a:xfrm>
                <a:off x="8027227" y="3562915"/>
                <a:ext cx="30108" cy="23908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910" extrusionOk="0">
                    <a:moveTo>
                      <a:pt x="458" y="1"/>
                    </a:moveTo>
                    <a:cubicBezTo>
                      <a:pt x="209" y="1"/>
                      <a:pt x="1" y="202"/>
                      <a:pt x="1" y="459"/>
                    </a:cubicBezTo>
                    <a:lnTo>
                      <a:pt x="1" y="680"/>
                    </a:lnTo>
                    <a:cubicBezTo>
                      <a:pt x="1" y="812"/>
                      <a:pt x="105" y="909"/>
                      <a:pt x="230" y="909"/>
                    </a:cubicBezTo>
                    <a:lnTo>
                      <a:pt x="916" y="909"/>
                    </a:lnTo>
                    <a:cubicBezTo>
                      <a:pt x="791" y="909"/>
                      <a:pt x="687" y="812"/>
                      <a:pt x="687" y="680"/>
                    </a:cubicBezTo>
                    <a:lnTo>
                      <a:pt x="687" y="459"/>
                    </a:lnTo>
                    <a:cubicBezTo>
                      <a:pt x="687" y="202"/>
                      <a:pt x="888" y="1"/>
                      <a:pt x="1145" y="1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" name="Google Shape;5869;p64">
                <a:extLst>
                  <a:ext uri="{FF2B5EF4-FFF2-40B4-BE49-F238E27FC236}">
                    <a16:creationId xmlns:a16="http://schemas.microsoft.com/office/drawing/2014/main" id="{7E243AA4-5235-4F0A-2BD8-1444EEB3FA62}"/>
                  </a:ext>
                </a:extLst>
              </p:cNvPr>
              <p:cNvSpPr/>
              <p:nvPr/>
            </p:nvSpPr>
            <p:spPr>
              <a:xfrm>
                <a:off x="8043098" y="3216144"/>
                <a:ext cx="25169" cy="22778"/>
              </a:xfrm>
              <a:custGeom>
                <a:avLst/>
                <a:gdLst/>
                <a:ahLst/>
                <a:cxnLst/>
                <a:rect l="l" t="t" r="r" b="b"/>
                <a:pathLst>
                  <a:path w="958" h="867" extrusionOk="0">
                    <a:moveTo>
                      <a:pt x="354" y="0"/>
                    </a:moveTo>
                    <a:cubicBezTo>
                      <a:pt x="63" y="132"/>
                      <a:pt x="0" y="507"/>
                      <a:pt x="222" y="735"/>
                    </a:cubicBezTo>
                    <a:cubicBezTo>
                      <a:pt x="311" y="825"/>
                      <a:pt x="426" y="867"/>
                      <a:pt x="541" y="867"/>
                    </a:cubicBezTo>
                    <a:cubicBezTo>
                      <a:pt x="710" y="867"/>
                      <a:pt x="878" y="774"/>
                      <a:pt x="957" y="604"/>
                    </a:cubicBezTo>
                    <a:lnTo>
                      <a:pt x="957" y="604"/>
                    </a:lnTo>
                    <a:cubicBezTo>
                      <a:pt x="895" y="631"/>
                      <a:pt x="832" y="645"/>
                      <a:pt x="770" y="645"/>
                    </a:cubicBezTo>
                    <a:cubicBezTo>
                      <a:pt x="437" y="645"/>
                      <a:pt x="215" y="298"/>
                      <a:pt x="354" y="0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E7A1ADD9-9AF6-F56A-68F4-4505AA1D4EB1}"/>
                </a:ext>
              </a:extLst>
            </p:cNvPr>
            <p:cNvGrpSpPr/>
            <p:nvPr/>
          </p:nvGrpSpPr>
          <p:grpSpPr>
            <a:xfrm>
              <a:off x="3042744" y="3650696"/>
              <a:ext cx="1157290" cy="468293"/>
              <a:chOff x="3201351" y="3821016"/>
              <a:chExt cx="1157290" cy="468293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B81CEC8C-FF99-A083-D93A-DFFE19F3FC4C}"/>
                  </a:ext>
                </a:extLst>
              </p:cNvPr>
              <p:cNvSpPr/>
              <p:nvPr/>
            </p:nvSpPr>
            <p:spPr>
              <a:xfrm>
                <a:off x="3201351" y="3821016"/>
                <a:ext cx="1157290" cy="468293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Google Shape;369;p31">
                <a:extLst>
                  <a:ext uri="{FF2B5EF4-FFF2-40B4-BE49-F238E27FC236}">
                    <a16:creationId xmlns:a16="http://schemas.microsoft.com/office/drawing/2014/main" id="{9BD15496-A801-80B5-E3E7-F6B706C142D0}"/>
                  </a:ext>
                </a:extLst>
              </p:cNvPr>
              <p:cNvSpPr txBox="1">
                <a:spLocks/>
              </p:cNvSpPr>
              <p:nvPr/>
            </p:nvSpPr>
            <p:spPr>
              <a:xfrm flipH="1">
                <a:off x="3306098" y="3865163"/>
                <a:ext cx="947795" cy="3856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0" rIns="91425" bIns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D2Coding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9pPr>
              </a:lstStyle>
              <a:p>
                <a:pPr marL="0" indent="0" algn="ctr">
                  <a:buFont typeface="D2Coding"/>
                  <a:buNone/>
                </a:pPr>
                <a:r>
                  <a:rPr lang="en-US" altLang="ko-KR" sz="2000" spc="-150" dirty="0">
                    <a:solidFill>
                      <a:srgbClr val="1B1464"/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  <a:cs typeface="Pretendard Medium" panose="02000603000000020004" pitchFamily="2" charset="-127"/>
                  </a:rPr>
                  <a:t>LEFT</a:t>
                </a:r>
                <a:endParaRPr lang="ko-KR" altLang="en-US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endParaRP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0458C5E8-84C3-F0C4-CF77-0D4B70A9C634}"/>
                </a:ext>
              </a:extLst>
            </p:cNvPr>
            <p:cNvGrpSpPr/>
            <p:nvPr/>
          </p:nvGrpSpPr>
          <p:grpSpPr>
            <a:xfrm>
              <a:off x="3040811" y="4160619"/>
              <a:ext cx="1157290" cy="468293"/>
              <a:chOff x="3201351" y="3821016"/>
              <a:chExt cx="1157290" cy="468293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84B843B2-0C4D-1330-A799-8E9C57D32F5B}"/>
                  </a:ext>
                </a:extLst>
              </p:cNvPr>
              <p:cNvSpPr/>
              <p:nvPr/>
            </p:nvSpPr>
            <p:spPr>
              <a:xfrm>
                <a:off x="3201351" y="3821016"/>
                <a:ext cx="1157290" cy="468293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Google Shape;369;p31">
                <a:extLst>
                  <a:ext uri="{FF2B5EF4-FFF2-40B4-BE49-F238E27FC236}">
                    <a16:creationId xmlns:a16="http://schemas.microsoft.com/office/drawing/2014/main" id="{E90786E9-311C-AAA4-9C61-E19A45D03DEE}"/>
                  </a:ext>
                </a:extLst>
              </p:cNvPr>
              <p:cNvSpPr txBox="1">
                <a:spLocks/>
              </p:cNvSpPr>
              <p:nvPr/>
            </p:nvSpPr>
            <p:spPr>
              <a:xfrm flipH="1">
                <a:off x="3306098" y="3865163"/>
                <a:ext cx="947795" cy="3856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0" rIns="91425" bIns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D2Coding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9pPr>
              </a:lstStyle>
              <a:p>
                <a:pPr marL="0" indent="0" algn="ctr">
                  <a:buFont typeface="D2Coding"/>
                  <a:buNone/>
                </a:pPr>
                <a:r>
                  <a:rPr lang="en-US" altLang="ko-KR" sz="2000" spc="-150" dirty="0">
                    <a:solidFill>
                      <a:srgbClr val="1B1464"/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  <a:cs typeface="Pretendard Medium" panose="02000603000000020004" pitchFamily="2" charset="-127"/>
                  </a:rPr>
                  <a:t>START</a:t>
                </a:r>
                <a:endParaRPr lang="ko-KR" altLang="en-US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endParaRPr>
              </a:p>
            </p:txBody>
          </p:sp>
        </p:grp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BEE8EC5-5B7F-CCD6-2FE9-6E785257229D}"/>
              </a:ext>
            </a:extLst>
          </p:cNvPr>
          <p:cNvGrpSpPr/>
          <p:nvPr/>
        </p:nvGrpSpPr>
        <p:grpSpPr>
          <a:xfrm>
            <a:off x="5980526" y="2727008"/>
            <a:ext cx="1159223" cy="1899675"/>
            <a:chOff x="6407389" y="2727008"/>
            <a:chExt cx="1159223" cy="1899675"/>
          </a:xfrm>
        </p:grpSpPr>
        <p:grpSp>
          <p:nvGrpSpPr>
            <p:cNvPr id="15" name="Google Shape;5859;p64">
              <a:extLst>
                <a:ext uri="{FF2B5EF4-FFF2-40B4-BE49-F238E27FC236}">
                  <a16:creationId xmlns:a16="http://schemas.microsoft.com/office/drawing/2014/main" id="{4E262CDC-3CF7-17F3-5626-F66CB4785E37}"/>
                </a:ext>
              </a:extLst>
            </p:cNvPr>
            <p:cNvGrpSpPr/>
            <p:nvPr/>
          </p:nvGrpSpPr>
          <p:grpSpPr>
            <a:xfrm>
              <a:off x="6729826" y="2727008"/>
              <a:ext cx="512414" cy="821754"/>
              <a:chOff x="8027227" y="3215041"/>
              <a:chExt cx="231829" cy="371782"/>
            </a:xfrm>
          </p:grpSpPr>
          <p:sp>
            <p:nvSpPr>
              <p:cNvPr id="16" name="Google Shape;5860;p64">
                <a:extLst>
                  <a:ext uri="{FF2B5EF4-FFF2-40B4-BE49-F238E27FC236}">
                    <a16:creationId xmlns:a16="http://schemas.microsoft.com/office/drawing/2014/main" id="{A28E78E9-9A1A-EEBE-5E34-5795828FA3D8}"/>
                  </a:ext>
                </a:extLst>
              </p:cNvPr>
              <p:cNvSpPr/>
              <p:nvPr/>
            </p:nvSpPr>
            <p:spPr>
              <a:xfrm>
                <a:off x="8135102" y="3239080"/>
                <a:ext cx="123954" cy="131967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5023" extrusionOk="0">
                    <a:moveTo>
                      <a:pt x="4450" y="1"/>
                    </a:moveTo>
                    <a:cubicBezTo>
                      <a:pt x="4446" y="1"/>
                      <a:pt x="4443" y="1"/>
                      <a:pt x="4440" y="1"/>
                    </a:cubicBezTo>
                    <a:lnTo>
                      <a:pt x="230" y="1"/>
                    </a:lnTo>
                    <a:cubicBezTo>
                      <a:pt x="105" y="1"/>
                      <a:pt x="1" y="98"/>
                      <a:pt x="1" y="223"/>
                    </a:cubicBezTo>
                    <a:lnTo>
                      <a:pt x="1" y="5023"/>
                    </a:lnTo>
                    <a:lnTo>
                      <a:pt x="4440" y="5023"/>
                    </a:lnTo>
                    <a:cubicBezTo>
                      <a:pt x="4606" y="5023"/>
                      <a:pt x="4717" y="4850"/>
                      <a:pt x="4648" y="4697"/>
                    </a:cubicBezTo>
                    <a:lnTo>
                      <a:pt x="3656" y="2512"/>
                    </a:lnTo>
                    <a:lnTo>
                      <a:pt x="4655" y="320"/>
                    </a:lnTo>
                    <a:cubicBezTo>
                      <a:pt x="4716" y="171"/>
                      <a:pt x="4611" y="1"/>
                      <a:pt x="4450" y="1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" name="Google Shape;5861;p64">
                <a:extLst>
                  <a:ext uri="{FF2B5EF4-FFF2-40B4-BE49-F238E27FC236}">
                    <a16:creationId xmlns:a16="http://schemas.microsoft.com/office/drawing/2014/main" id="{A0F2C28A-2EA8-885E-8CEF-B14C503427A4}"/>
                  </a:ext>
                </a:extLst>
              </p:cNvPr>
              <p:cNvSpPr/>
              <p:nvPr/>
            </p:nvSpPr>
            <p:spPr>
              <a:xfrm>
                <a:off x="8135285" y="3240184"/>
                <a:ext cx="40302" cy="22805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868" extrusionOk="0">
                    <a:moveTo>
                      <a:pt x="91" y="1"/>
                    </a:moveTo>
                    <a:cubicBezTo>
                      <a:pt x="35" y="42"/>
                      <a:pt x="1" y="112"/>
                      <a:pt x="1" y="181"/>
                    </a:cubicBezTo>
                    <a:lnTo>
                      <a:pt x="1" y="868"/>
                    </a:lnTo>
                    <a:lnTo>
                      <a:pt x="1388" y="868"/>
                    </a:lnTo>
                    <a:cubicBezTo>
                      <a:pt x="1492" y="868"/>
                      <a:pt x="1534" y="722"/>
                      <a:pt x="1430" y="674"/>
                    </a:cubicBezTo>
                    <a:lnTo>
                      <a:pt x="91" y="1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862;p64">
                <a:extLst>
                  <a:ext uri="{FF2B5EF4-FFF2-40B4-BE49-F238E27FC236}">
                    <a16:creationId xmlns:a16="http://schemas.microsoft.com/office/drawing/2014/main" id="{BDEE3365-994E-9171-EC7C-3E3747AD6B9F}"/>
                  </a:ext>
                </a:extLst>
              </p:cNvPr>
              <p:cNvSpPr/>
              <p:nvPr/>
            </p:nvSpPr>
            <p:spPr>
              <a:xfrm>
                <a:off x="8057309" y="3262962"/>
                <a:ext cx="23882" cy="12059"/>
              </a:xfrm>
              <a:custGeom>
                <a:avLst/>
                <a:gdLst/>
                <a:ahLst/>
                <a:cxnLst/>
                <a:rect l="l" t="t" r="r" b="b"/>
                <a:pathLst>
                  <a:path w="909" h="459" extrusionOk="0">
                    <a:moveTo>
                      <a:pt x="0" y="1"/>
                    </a:moveTo>
                    <a:lnTo>
                      <a:pt x="0" y="459"/>
                    </a:lnTo>
                    <a:lnTo>
                      <a:pt x="909" y="459"/>
                    </a:lnTo>
                    <a:lnTo>
                      <a:pt x="909" y="1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863;p64">
                <a:extLst>
                  <a:ext uri="{FF2B5EF4-FFF2-40B4-BE49-F238E27FC236}">
                    <a16:creationId xmlns:a16="http://schemas.microsoft.com/office/drawing/2014/main" id="{27E72356-10AA-DAD2-BF10-11328FA96B78}"/>
                  </a:ext>
                </a:extLst>
              </p:cNvPr>
              <p:cNvSpPr/>
              <p:nvPr/>
            </p:nvSpPr>
            <p:spPr>
              <a:xfrm>
                <a:off x="8057309" y="3382870"/>
                <a:ext cx="23882" cy="12059"/>
              </a:xfrm>
              <a:custGeom>
                <a:avLst/>
                <a:gdLst/>
                <a:ahLst/>
                <a:cxnLst/>
                <a:rect l="l" t="t" r="r" b="b"/>
                <a:pathLst>
                  <a:path w="909" h="459" extrusionOk="0">
                    <a:moveTo>
                      <a:pt x="0" y="1"/>
                    </a:moveTo>
                    <a:lnTo>
                      <a:pt x="0" y="459"/>
                    </a:lnTo>
                    <a:lnTo>
                      <a:pt x="909" y="459"/>
                    </a:lnTo>
                    <a:lnTo>
                      <a:pt x="909" y="1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864;p64">
                <a:extLst>
                  <a:ext uri="{FF2B5EF4-FFF2-40B4-BE49-F238E27FC236}">
                    <a16:creationId xmlns:a16="http://schemas.microsoft.com/office/drawing/2014/main" id="{106C3BFB-C7DF-6131-CDB9-0FAE999C0BD7}"/>
                  </a:ext>
                </a:extLst>
              </p:cNvPr>
              <p:cNvSpPr/>
              <p:nvPr/>
            </p:nvSpPr>
            <p:spPr>
              <a:xfrm>
                <a:off x="8075148" y="3256946"/>
                <a:ext cx="102095" cy="144000"/>
              </a:xfrm>
              <a:custGeom>
                <a:avLst/>
                <a:gdLst/>
                <a:ahLst/>
                <a:cxnLst/>
                <a:rect l="l" t="t" r="r" b="b"/>
                <a:pathLst>
                  <a:path w="3886" h="5481" extrusionOk="0">
                    <a:moveTo>
                      <a:pt x="230" y="1"/>
                    </a:moveTo>
                    <a:cubicBezTo>
                      <a:pt x="105" y="1"/>
                      <a:pt x="1" y="105"/>
                      <a:pt x="1" y="230"/>
                    </a:cubicBezTo>
                    <a:lnTo>
                      <a:pt x="1" y="5252"/>
                    </a:lnTo>
                    <a:cubicBezTo>
                      <a:pt x="1" y="5376"/>
                      <a:pt x="105" y="5480"/>
                      <a:pt x="230" y="5480"/>
                    </a:cubicBezTo>
                    <a:lnTo>
                      <a:pt x="3656" y="5480"/>
                    </a:lnTo>
                    <a:cubicBezTo>
                      <a:pt x="3781" y="5480"/>
                      <a:pt x="3885" y="5376"/>
                      <a:pt x="3885" y="5252"/>
                    </a:cubicBezTo>
                    <a:lnTo>
                      <a:pt x="3885" y="230"/>
                    </a:lnTo>
                    <a:cubicBezTo>
                      <a:pt x="3885" y="105"/>
                      <a:pt x="3781" y="1"/>
                      <a:pt x="3656" y="1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" name="Google Shape;5865;p64">
                <a:extLst>
                  <a:ext uri="{FF2B5EF4-FFF2-40B4-BE49-F238E27FC236}">
                    <a16:creationId xmlns:a16="http://schemas.microsoft.com/office/drawing/2014/main" id="{D1EF02A2-67BD-1FC2-4AEB-975A93C9EB4F}"/>
                  </a:ext>
                </a:extLst>
              </p:cNvPr>
              <p:cNvSpPr/>
              <p:nvPr/>
            </p:nvSpPr>
            <p:spPr>
              <a:xfrm>
                <a:off x="8051292" y="3232906"/>
                <a:ext cx="12033" cy="335868"/>
              </a:xfrm>
              <a:custGeom>
                <a:avLst/>
                <a:gdLst/>
                <a:ahLst/>
                <a:cxnLst/>
                <a:rect l="l" t="t" r="r" b="b"/>
                <a:pathLst>
                  <a:path w="458" h="12784" extrusionOk="0">
                    <a:moveTo>
                      <a:pt x="0" y="0"/>
                    </a:moveTo>
                    <a:lnTo>
                      <a:pt x="0" y="12784"/>
                    </a:lnTo>
                    <a:lnTo>
                      <a:pt x="458" y="12784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866;p64">
                <a:extLst>
                  <a:ext uri="{FF2B5EF4-FFF2-40B4-BE49-F238E27FC236}">
                    <a16:creationId xmlns:a16="http://schemas.microsoft.com/office/drawing/2014/main" id="{5E5DA50E-F908-EF2B-1F6A-53A72BEAADB5}"/>
                  </a:ext>
                </a:extLst>
              </p:cNvPr>
              <p:cNvSpPr/>
              <p:nvPr/>
            </p:nvSpPr>
            <p:spPr>
              <a:xfrm>
                <a:off x="8027411" y="3562915"/>
                <a:ext cx="59980" cy="23908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910" extrusionOk="0">
                    <a:moveTo>
                      <a:pt x="458" y="1"/>
                    </a:moveTo>
                    <a:cubicBezTo>
                      <a:pt x="202" y="1"/>
                      <a:pt x="1" y="202"/>
                      <a:pt x="1" y="459"/>
                    </a:cubicBezTo>
                    <a:lnTo>
                      <a:pt x="1" y="687"/>
                    </a:lnTo>
                    <a:cubicBezTo>
                      <a:pt x="1" y="812"/>
                      <a:pt x="98" y="909"/>
                      <a:pt x="229" y="909"/>
                    </a:cubicBezTo>
                    <a:lnTo>
                      <a:pt x="2047" y="909"/>
                    </a:lnTo>
                    <a:cubicBezTo>
                      <a:pt x="2051" y="910"/>
                      <a:pt x="2055" y="910"/>
                      <a:pt x="2059" y="910"/>
                    </a:cubicBezTo>
                    <a:cubicBezTo>
                      <a:pt x="2185" y="910"/>
                      <a:pt x="2283" y="808"/>
                      <a:pt x="2283" y="680"/>
                    </a:cubicBezTo>
                    <a:lnTo>
                      <a:pt x="2283" y="459"/>
                    </a:lnTo>
                    <a:cubicBezTo>
                      <a:pt x="2283" y="202"/>
                      <a:pt x="2075" y="1"/>
                      <a:pt x="1825" y="1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5867;p64">
                <a:extLst>
                  <a:ext uri="{FF2B5EF4-FFF2-40B4-BE49-F238E27FC236}">
                    <a16:creationId xmlns:a16="http://schemas.microsoft.com/office/drawing/2014/main" id="{8F040D30-7016-05FF-CDD9-65B07CE5F25C}"/>
                  </a:ext>
                </a:extLst>
              </p:cNvPr>
              <p:cNvSpPr/>
              <p:nvPr/>
            </p:nvSpPr>
            <p:spPr>
              <a:xfrm>
                <a:off x="8045276" y="3215041"/>
                <a:ext cx="23882" cy="24092"/>
              </a:xfrm>
              <a:custGeom>
                <a:avLst/>
                <a:gdLst/>
                <a:ahLst/>
                <a:cxnLst/>
                <a:rect l="l" t="t" r="r" b="b"/>
                <a:pathLst>
                  <a:path w="909" h="917" extrusionOk="0">
                    <a:moveTo>
                      <a:pt x="458" y="1"/>
                    </a:moveTo>
                    <a:cubicBezTo>
                      <a:pt x="201" y="1"/>
                      <a:pt x="0" y="202"/>
                      <a:pt x="0" y="458"/>
                    </a:cubicBezTo>
                    <a:cubicBezTo>
                      <a:pt x="0" y="708"/>
                      <a:pt x="201" y="916"/>
                      <a:pt x="458" y="916"/>
                    </a:cubicBezTo>
                    <a:cubicBezTo>
                      <a:pt x="708" y="916"/>
                      <a:pt x="909" y="708"/>
                      <a:pt x="909" y="458"/>
                    </a:cubicBezTo>
                    <a:cubicBezTo>
                      <a:pt x="909" y="202"/>
                      <a:pt x="708" y="1"/>
                      <a:pt x="458" y="1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" name="Google Shape;5868;p64">
                <a:extLst>
                  <a:ext uri="{FF2B5EF4-FFF2-40B4-BE49-F238E27FC236}">
                    <a16:creationId xmlns:a16="http://schemas.microsoft.com/office/drawing/2014/main" id="{66D8C39F-FCC9-2E5C-313A-2646BDBDE9DA}"/>
                  </a:ext>
                </a:extLst>
              </p:cNvPr>
              <p:cNvSpPr/>
              <p:nvPr/>
            </p:nvSpPr>
            <p:spPr>
              <a:xfrm>
                <a:off x="8027227" y="3562915"/>
                <a:ext cx="30108" cy="23908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910" extrusionOk="0">
                    <a:moveTo>
                      <a:pt x="458" y="1"/>
                    </a:moveTo>
                    <a:cubicBezTo>
                      <a:pt x="209" y="1"/>
                      <a:pt x="1" y="202"/>
                      <a:pt x="1" y="459"/>
                    </a:cubicBezTo>
                    <a:lnTo>
                      <a:pt x="1" y="680"/>
                    </a:lnTo>
                    <a:cubicBezTo>
                      <a:pt x="1" y="812"/>
                      <a:pt x="105" y="909"/>
                      <a:pt x="230" y="909"/>
                    </a:cubicBezTo>
                    <a:lnTo>
                      <a:pt x="916" y="909"/>
                    </a:lnTo>
                    <a:cubicBezTo>
                      <a:pt x="791" y="909"/>
                      <a:pt x="687" y="812"/>
                      <a:pt x="687" y="680"/>
                    </a:cubicBezTo>
                    <a:lnTo>
                      <a:pt x="687" y="459"/>
                    </a:lnTo>
                    <a:cubicBezTo>
                      <a:pt x="687" y="202"/>
                      <a:pt x="888" y="1"/>
                      <a:pt x="1145" y="1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" name="Google Shape;5869;p64">
                <a:extLst>
                  <a:ext uri="{FF2B5EF4-FFF2-40B4-BE49-F238E27FC236}">
                    <a16:creationId xmlns:a16="http://schemas.microsoft.com/office/drawing/2014/main" id="{C19F8D5E-55A6-F9D8-4CEF-3C541E2E9F74}"/>
                  </a:ext>
                </a:extLst>
              </p:cNvPr>
              <p:cNvSpPr/>
              <p:nvPr/>
            </p:nvSpPr>
            <p:spPr>
              <a:xfrm>
                <a:off x="8043098" y="3216144"/>
                <a:ext cx="25169" cy="22778"/>
              </a:xfrm>
              <a:custGeom>
                <a:avLst/>
                <a:gdLst/>
                <a:ahLst/>
                <a:cxnLst/>
                <a:rect l="l" t="t" r="r" b="b"/>
                <a:pathLst>
                  <a:path w="958" h="867" extrusionOk="0">
                    <a:moveTo>
                      <a:pt x="354" y="0"/>
                    </a:moveTo>
                    <a:cubicBezTo>
                      <a:pt x="63" y="132"/>
                      <a:pt x="0" y="507"/>
                      <a:pt x="222" y="735"/>
                    </a:cubicBezTo>
                    <a:cubicBezTo>
                      <a:pt x="311" y="825"/>
                      <a:pt x="426" y="867"/>
                      <a:pt x="541" y="867"/>
                    </a:cubicBezTo>
                    <a:cubicBezTo>
                      <a:pt x="710" y="867"/>
                      <a:pt x="878" y="774"/>
                      <a:pt x="957" y="604"/>
                    </a:cubicBezTo>
                    <a:lnTo>
                      <a:pt x="957" y="604"/>
                    </a:lnTo>
                    <a:cubicBezTo>
                      <a:pt x="895" y="631"/>
                      <a:pt x="832" y="645"/>
                      <a:pt x="770" y="645"/>
                    </a:cubicBezTo>
                    <a:cubicBezTo>
                      <a:pt x="437" y="645"/>
                      <a:pt x="215" y="298"/>
                      <a:pt x="354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40B9111D-612D-EACA-0B91-E92339873EE1}"/>
                </a:ext>
              </a:extLst>
            </p:cNvPr>
            <p:cNvGrpSpPr/>
            <p:nvPr/>
          </p:nvGrpSpPr>
          <p:grpSpPr>
            <a:xfrm>
              <a:off x="6409322" y="3648467"/>
              <a:ext cx="1157290" cy="468293"/>
              <a:chOff x="3201351" y="3821016"/>
              <a:chExt cx="1157290" cy="468293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86EFB4C8-FC1E-293B-8CCA-FE241B647C69}"/>
                  </a:ext>
                </a:extLst>
              </p:cNvPr>
              <p:cNvSpPr/>
              <p:nvPr/>
            </p:nvSpPr>
            <p:spPr>
              <a:xfrm>
                <a:off x="3201351" y="3821016"/>
                <a:ext cx="1157290" cy="468293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Google Shape;369;p31">
                <a:extLst>
                  <a:ext uri="{FF2B5EF4-FFF2-40B4-BE49-F238E27FC236}">
                    <a16:creationId xmlns:a16="http://schemas.microsoft.com/office/drawing/2014/main" id="{0449D7FA-7EF2-40F5-7A91-D1EF4EE6EA8D}"/>
                  </a:ext>
                </a:extLst>
              </p:cNvPr>
              <p:cNvSpPr txBox="1">
                <a:spLocks/>
              </p:cNvSpPr>
              <p:nvPr/>
            </p:nvSpPr>
            <p:spPr>
              <a:xfrm flipH="1">
                <a:off x="3306098" y="3865163"/>
                <a:ext cx="947795" cy="3856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0" rIns="91425" bIns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D2Coding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9pPr>
              </a:lstStyle>
              <a:p>
                <a:pPr marL="0" indent="0" algn="ctr">
                  <a:buFont typeface="D2Coding"/>
                  <a:buNone/>
                </a:pPr>
                <a:r>
                  <a:rPr lang="en-US" altLang="ko-KR" sz="2000" spc="-150" dirty="0">
                    <a:solidFill>
                      <a:schemeClr val="bg1"/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  <a:cs typeface="Pretendard Medium" panose="02000603000000020004" pitchFamily="2" charset="-127"/>
                  </a:rPr>
                  <a:t>RIGHT</a:t>
                </a:r>
                <a:endParaRPr lang="ko-KR" altLang="en-US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2ADBECB3-B22E-089D-B417-5136A2E40414}"/>
                </a:ext>
              </a:extLst>
            </p:cNvPr>
            <p:cNvGrpSpPr/>
            <p:nvPr/>
          </p:nvGrpSpPr>
          <p:grpSpPr>
            <a:xfrm>
              <a:off x="6407389" y="4158390"/>
              <a:ext cx="1157290" cy="468293"/>
              <a:chOff x="3201351" y="3821016"/>
              <a:chExt cx="1157290" cy="468293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70F0675E-DE28-82E4-9018-BDFD733F39B4}"/>
                  </a:ext>
                </a:extLst>
              </p:cNvPr>
              <p:cNvSpPr/>
              <p:nvPr/>
            </p:nvSpPr>
            <p:spPr>
              <a:xfrm>
                <a:off x="3201351" y="3821016"/>
                <a:ext cx="1157290" cy="468293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Google Shape;369;p31">
                <a:extLst>
                  <a:ext uri="{FF2B5EF4-FFF2-40B4-BE49-F238E27FC236}">
                    <a16:creationId xmlns:a16="http://schemas.microsoft.com/office/drawing/2014/main" id="{263FD111-57CC-5B8D-1843-7A4C22380926}"/>
                  </a:ext>
                </a:extLst>
              </p:cNvPr>
              <p:cNvSpPr txBox="1">
                <a:spLocks/>
              </p:cNvSpPr>
              <p:nvPr/>
            </p:nvSpPr>
            <p:spPr>
              <a:xfrm flipH="1">
                <a:off x="3306098" y="3865163"/>
                <a:ext cx="947795" cy="3856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0" rIns="91425" bIns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D2Coding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D2Coding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D2Coding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D2Coding"/>
                    <a:ea typeface="D2Coding"/>
                    <a:cs typeface="D2Coding"/>
                    <a:sym typeface="D2Coding"/>
                  </a:defRPr>
                </a:lvl9pPr>
              </a:lstStyle>
              <a:p>
                <a:pPr marL="0" indent="0" algn="ctr">
                  <a:buFont typeface="D2Coding"/>
                  <a:buNone/>
                </a:pPr>
                <a:r>
                  <a:rPr lang="en-US" altLang="ko-KR" sz="2000" spc="-150" dirty="0">
                    <a:solidFill>
                      <a:schemeClr val="bg1"/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  <a:cs typeface="Pretendard Medium" panose="02000603000000020004" pitchFamily="2" charset="-127"/>
                  </a:rPr>
                  <a:t>END</a:t>
                </a:r>
                <a:endParaRPr lang="ko-KR" altLang="en-US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endParaRPr>
              </a:p>
            </p:txBody>
          </p:sp>
        </p:grpSp>
      </p:grpSp>
      <p:sp>
        <p:nvSpPr>
          <p:cNvPr id="43" name="Google Shape;335;p27">
            <a:extLst>
              <a:ext uri="{FF2B5EF4-FFF2-40B4-BE49-F238E27FC236}">
                <a16:creationId xmlns:a16="http://schemas.microsoft.com/office/drawing/2014/main" id="{4CA4C2D8-4D33-9AC4-9132-34B78BFEB59A}"/>
              </a:ext>
            </a:extLst>
          </p:cNvPr>
          <p:cNvSpPr txBox="1">
            <a:spLocks/>
          </p:cNvSpPr>
          <p:nvPr/>
        </p:nvSpPr>
        <p:spPr>
          <a:xfrm>
            <a:off x="4150997" y="3212677"/>
            <a:ext cx="923712" cy="350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buFont typeface="D2Coding"/>
              <a:buNone/>
            </a:pPr>
            <a:r>
              <a:rPr lang="en-US" sz="1500" dirty="0">
                <a:solidFill>
                  <a:schemeClr val="dk2"/>
                </a:solidFill>
                <a:latin typeface="Anaheim" panose="02000503000000000000" pitchFamily="2" charset="0"/>
                <a:ea typeface="Pretendard Medium" panose="02000603000000020004" pitchFamily="2" charset="-127"/>
                <a:cs typeface="Pretendard Medium" panose="02000603000000020004" pitchFamily="2" charset="-127"/>
              </a:rPr>
              <a:t>Pointer 1</a:t>
            </a:r>
            <a:endParaRPr lang="ko-KR" altLang="en-US" sz="1500" dirty="0">
              <a:solidFill>
                <a:srgbClr val="EC008C"/>
              </a:solidFill>
              <a:latin typeface="Anaheim" panose="02000503000000000000" pitchFamily="2" charset="0"/>
              <a:ea typeface="Noto Sans KR Medium" panose="020B0600000000000000" pitchFamily="34" charset="-127"/>
              <a:cs typeface="Pretendard Medium" panose="02000603000000020004" pitchFamily="2" charset="-127"/>
            </a:endParaRPr>
          </a:p>
        </p:txBody>
      </p:sp>
      <p:sp>
        <p:nvSpPr>
          <p:cNvPr id="44" name="Google Shape;335;p27">
            <a:extLst>
              <a:ext uri="{FF2B5EF4-FFF2-40B4-BE49-F238E27FC236}">
                <a16:creationId xmlns:a16="http://schemas.microsoft.com/office/drawing/2014/main" id="{987BABB1-97AB-E7B9-5F82-5C05276120BD}"/>
              </a:ext>
            </a:extLst>
          </p:cNvPr>
          <p:cNvSpPr txBox="1">
            <a:spLocks/>
          </p:cNvSpPr>
          <p:nvPr/>
        </p:nvSpPr>
        <p:spPr>
          <a:xfrm>
            <a:off x="6435535" y="3212677"/>
            <a:ext cx="923712" cy="350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buFont typeface="D2Coding"/>
              <a:buNone/>
            </a:pPr>
            <a:r>
              <a:rPr lang="en-US" sz="1500" dirty="0">
                <a:solidFill>
                  <a:schemeClr val="tx2"/>
                </a:solidFill>
                <a:latin typeface="Anaheim" panose="02000503000000000000" pitchFamily="2" charset="0"/>
                <a:ea typeface="Pretendard Medium" panose="02000603000000020004" pitchFamily="2" charset="-127"/>
                <a:cs typeface="Pretendard Medium" panose="02000603000000020004" pitchFamily="2" charset="-127"/>
              </a:rPr>
              <a:t>Pointer 2</a:t>
            </a:r>
            <a:endParaRPr lang="ko-KR" altLang="en-US" sz="1500" dirty="0">
              <a:solidFill>
                <a:schemeClr val="tx2"/>
              </a:solidFill>
              <a:latin typeface="Anaheim" panose="02000503000000000000" pitchFamily="2" charset="0"/>
              <a:ea typeface="Noto Sans KR Medium" panose="020B0600000000000000" pitchFamily="34" charset="-127"/>
              <a:cs typeface="Pretendard Medium" panose="02000603000000020004" pitchFamily="2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47;p29">
            <a:extLst>
              <a:ext uri="{FF2B5EF4-FFF2-40B4-BE49-F238E27FC236}">
                <a16:creationId xmlns:a16="http://schemas.microsoft.com/office/drawing/2014/main" id="{FE8CC431-076F-0F11-BC5F-2CF78AB795BF}"/>
              </a:ext>
            </a:extLst>
          </p:cNvPr>
          <p:cNvSpPr txBox="1">
            <a:spLocks/>
          </p:cNvSpPr>
          <p:nvPr/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3000" b="0" dirty="0">
                <a:solidFill>
                  <a:srgbClr val="00FFC5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접근법     </a:t>
            </a:r>
            <a:r>
              <a:rPr lang="en-US" altLang="ko-KR" sz="2500" b="0" dirty="0">
                <a:solidFill>
                  <a:srgbClr val="00FFC5"/>
                </a:solidFill>
                <a:latin typeface="Anaheim" panose="02000503000000000000" pitchFamily="2" charset="0"/>
                <a:ea typeface="Noto Sans CJK KR Thin" panose="020B0200000000000000" pitchFamily="34" charset="-127"/>
                <a:cs typeface="Arial" panose="020B0604020202020204" pitchFamily="34" charset="0"/>
              </a:rPr>
              <a:t>Approach</a:t>
            </a:r>
            <a:endParaRPr lang="en-US" sz="2500" b="0" dirty="0">
              <a:solidFill>
                <a:srgbClr val="00FFC5"/>
              </a:solidFill>
              <a:latin typeface="Anaheim" panose="02000503000000000000" pitchFamily="2" charset="0"/>
              <a:ea typeface="Noto Sans CJK KR Thin" panose="020B0200000000000000" pitchFamily="34" charset="-127"/>
              <a:cs typeface="Arial" panose="020B0604020202020204" pitchFamily="34" charset="0"/>
            </a:endParaRPr>
          </a:p>
        </p:txBody>
      </p:sp>
      <p:grpSp>
        <p:nvGrpSpPr>
          <p:cNvPr id="5" name="Google Shape;5859;p64">
            <a:extLst>
              <a:ext uri="{FF2B5EF4-FFF2-40B4-BE49-F238E27FC236}">
                <a16:creationId xmlns:a16="http://schemas.microsoft.com/office/drawing/2014/main" id="{E7272F44-7986-ABEC-0EB5-58708EEE30DE}"/>
              </a:ext>
            </a:extLst>
          </p:cNvPr>
          <p:cNvGrpSpPr/>
          <p:nvPr/>
        </p:nvGrpSpPr>
        <p:grpSpPr>
          <a:xfrm>
            <a:off x="990174" y="1103019"/>
            <a:ext cx="404023" cy="647928"/>
            <a:chOff x="8027227" y="3215041"/>
            <a:chExt cx="231829" cy="371782"/>
          </a:xfrm>
        </p:grpSpPr>
        <p:sp>
          <p:nvSpPr>
            <p:cNvPr id="12" name="Google Shape;5860;p64">
              <a:extLst>
                <a:ext uri="{FF2B5EF4-FFF2-40B4-BE49-F238E27FC236}">
                  <a16:creationId xmlns:a16="http://schemas.microsoft.com/office/drawing/2014/main" id="{AB117ABD-6FDE-50A9-56E2-D8D12FF908A2}"/>
                </a:ext>
              </a:extLst>
            </p:cNvPr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5861;p64">
              <a:extLst>
                <a:ext uri="{FF2B5EF4-FFF2-40B4-BE49-F238E27FC236}">
                  <a16:creationId xmlns:a16="http://schemas.microsoft.com/office/drawing/2014/main" id="{344D446B-6497-254E-5AD7-C53C5874D453}"/>
                </a:ext>
              </a:extLst>
            </p:cNvPr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862;p64">
              <a:extLst>
                <a:ext uri="{FF2B5EF4-FFF2-40B4-BE49-F238E27FC236}">
                  <a16:creationId xmlns:a16="http://schemas.microsoft.com/office/drawing/2014/main" id="{4F441876-A866-ADAC-552C-A0CB08100D2C}"/>
                </a:ext>
              </a:extLst>
            </p:cNvPr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863;p64">
              <a:extLst>
                <a:ext uri="{FF2B5EF4-FFF2-40B4-BE49-F238E27FC236}">
                  <a16:creationId xmlns:a16="http://schemas.microsoft.com/office/drawing/2014/main" id="{BA305A5B-AA8D-A05E-B14C-B46733031A0C}"/>
                </a:ext>
              </a:extLst>
            </p:cNvPr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864;p64">
              <a:extLst>
                <a:ext uri="{FF2B5EF4-FFF2-40B4-BE49-F238E27FC236}">
                  <a16:creationId xmlns:a16="http://schemas.microsoft.com/office/drawing/2014/main" id="{5C0DBA39-4BDA-A13C-8B39-BCC7F2FEAAC9}"/>
                </a:ext>
              </a:extLst>
            </p:cNvPr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865;p64">
              <a:extLst>
                <a:ext uri="{FF2B5EF4-FFF2-40B4-BE49-F238E27FC236}">
                  <a16:creationId xmlns:a16="http://schemas.microsoft.com/office/drawing/2014/main" id="{216BF464-7563-740F-37EA-9483833549BF}"/>
                </a:ext>
              </a:extLst>
            </p:cNvPr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866;p64">
              <a:extLst>
                <a:ext uri="{FF2B5EF4-FFF2-40B4-BE49-F238E27FC236}">
                  <a16:creationId xmlns:a16="http://schemas.microsoft.com/office/drawing/2014/main" id="{F3472AB8-43A5-8B69-39E2-0E6A314340EC}"/>
                </a:ext>
              </a:extLst>
            </p:cNvPr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5867;p64">
              <a:extLst>
                <a:ext uri="{FF2B5EF4-FFF2-40B4-BE49-F238E27FC236}">
                  <a16:creationId xmlns:a16="http://schemas.microsoft.com/office/drawing/2014/main" id="{EF38DBA6-EA1D-99D1-8B20-E3777041F080}"/>
                </a:ext>
              </a:extLst>
            </p:cNvPr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5868;p64">
              <a:extLst>
                <a:ext uri="{FF2B5EF4-FFF2-40B4-BE49-F238E27FC236}">
                  <a16:creationId xmlns:a16="http://schemas.microsoft.com/office/drawing/2014/main" id="{E82E27B4-FE03-9D4C-C551-F123A7BB2C06}"/>
                </a:ext>
              </a:extLst>
            </p:cNvPr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5869;p64">
              <a:extLst>
                <a:ext uri="{FF2B5EF4-FFF2-40B4-BE49-F238E27FC236}">
                  <a16:creationId xmlns:a16="http://schemas.microsoft.com/office/drawing/2014/main" id="{9ACFA3FA-DFDB-7E77-46C7-E2F7BBA92B32}"/>
                </a:ext>
              </a:extLst>
            </p:cNvPr>
            <p:cNvSpPr/>
            <p:nvPr/>
          </p:nvSpPr>
          <p:spPr>
            <a:xfrm>
              <a:off x="8043098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6513AD3E-CE8B-C8B1-6B9D-76B985385EDA}"/>
              </a:ext>
            </a:extLst>
          </p:cNvPr>
          <p:cNvGrpSpPr/>
          <p:nvPr/>
        </p:nvGrpSpPr>
        <p:grpSpPr>
          <a:xfrm>
            <a:off x="912715" y="1791170"/>
            <a:ext cx="558941" cy="468293"/>
            <a:chOff x="3201351" y="3821016"/>
            <a:chExt cx="558941" cy="468293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A1603DD-BF5C-C1A0-C6F4-400116C46038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Google Shape;369;p31">
              <a:extLst>
                <a:ext uri="{FF2B5EF4-FFF2-40B4-BE49-F238E27FC236}">
                  <a16:creationId xmlns:a16="http://schemas.microsoft.com/office/drawing/2014/main" id="{7FE3430F-D2E6-5C28-E178-9FB63C6C148C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0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2FFB4A-D3D8-DE52-B472-75352B95F806}"/>
              </a:ext>
            </a:extLst>
          </p:cNvPr>
          <p:cNvGrpSpPr/>
          <p:nvPr/>
        </p:nvGrpSpPr>
        <p:grpSpPr>
          <a:xfrm>
            <a:off x="2094493" y="1791170"/>
            <a:ext cx="558941" cy="468293"/>
            <a:chOff x="3201351" y="3821016"/>
            <a:chExt cx="558941" cy="468293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DEB111C-2954-CCAD-2E1E-51C648468AD6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Google Shape;369;p31">
              <a:extLst>
                <a:ext uri="{FF2B5EF4-FFF2-40B4-BE49-F238E27FC236}">
                  <a16:creationId xmlns:a16="http://schemas.microsoft.com/office/drawing/2014/main" id="{16F632B7-5658-CB9B-E6F6-4A17B9B2DBC5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2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B093715-187D-8E32-4F7C-2296F7FC3FAE}"/>
              </a:ext>
            </a:extLst>
          </p:cNvPr>
          <p:cNvGrpSpPr/>
          <p:nvPr/>
        </p:nvGrpSpPr>
        <p:grpSpPr>
          <a:xfrm>
            <a:off x="1503604" y="1791170"/>
            <a:ext cx="558941" cy="468293"/>
            <a:chOff x="3201351" y="3821016"/>
            <a:chExt cx="558941" cy="46829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4EC1EB4-A220-5723-639A-DC476C4C6DCC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Google Shape;369;p31">
              <a:extLst>
                <a:ext uri="{FF2B5EF4-FFF2-40B4-BE49-F238E27FC236}">
                  <a16:creationId xmlns:a16="http://schemas.microsoft.com/office/drawing/2014/main" id="{921DC1B3-7D09-2A13-3824-56E3738A7A51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1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5248BC9-FD39-A9EC-39A6-D9408EB7193F}"/>
              </a:ext>
            </a:extLst>
          </p:cNvPr>
          <p:cNvGrpSpPr/>
          <p:nvPr/>
        </p:nvGrpSpPr>
        <p:grpSpPr>
          <a:xfrm>
            <a:off x="2685382" y="1791170"/>
            <a:ext cx="558941" cy="468293"/>
            <a:chOff x="3201351" y="3821016"/>
            <a:chExt cx="558941" cy="468293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6EF874C1-0D58-0922-4FDE-DD19FAA07638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Google Shape;369;p31">
              <a:extLst>
                <a:ext uri="{FF2B5EF4-FFF2-40B4-BE49-F238E27FC236}">
                  <a16:creationId xmlns:a16="http://schemas.microsoft.com/office/drawing/2014/main" id="{492B1A15-EC43-A645-5BDD-CD0A801F7CCA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3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A9D15D18-2387-513A-9EF8-70583BD5F8ED}"/>
              </a:ext>
            </a:extLst>
          </p:cNvPr>
          <p:cNvGrpSpPr/>
          <p:nvPr/>
        </p:nvGrpSpPr>
        <p:grpSpPr>
          <a:xfrm>
            <a:off x="3276271" y="1791170"/>
            <a:ext cx="558941" cy="468293"/>
            <a:chOff x="3201351" y="3821016"/>
            <a:chExt cx="558941" cy="468293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DB0E6573-9187-77FD-3110-674CEF824E11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Google Shape;369;p31">
              <a:extLst>
                <a:ext uri="{FF2B5EF4-FFF2-40B4-BE49-F238E27FC236}">
                  <a16:creationId xmlns:a16="http://schemas.microsoft.com/office/drawing/2014/main" id="{2B420B56-145C-AA77-1453-DA7A6FF0DF81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4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3B4E4CD-3643-9DA6-7730-0389DE022B30}"/>
              </a:ext>
            </a:extLst>
          </p:cNvPr>
          <p:cNvGrpSpPr/>
          <p:nvPr/>
        </p:nvGrpSpPr>
        <p:grpSpPr>
          <a:xfrm>
            <a:off x="3867160" y="1791170"/>
            <a:ext cx="558941" cy="468293"/>
            <a:chOff x="3201351" y="3821016"/>
            <a:chExt cx="558941" cy="468293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A0311703-512C-D84E-9565-EDAFF1CDD780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Google Shape;369;p31">
              <a:extLst>
                <a:ext uri="{FF2B5EF4-FFF2-40B4-BE49-F238E27FC236}">
                  <a16:creationId xmlns:a16="http://schemas.microsoft.com/office/drawing/2014/main" id="{0E9CB29D-62EB-DDEC-E5A2-32CFEFC07642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5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BD96F93F-DAD3-BBAA-AAC0-91124D1DD5DC}"/>
              </a:ext>
            </a:extLst>
          </p:cNvPr>
          <p:cNvGrpSpPr/>
          <p:nvPr/>
        </p:nvGrpSpPr>
        <p:grpSpPr>
          <a:xfrm>
            <a:off x="4458049" y="1791170"/>
            <a:ext cx="558941" cy="468293"/>
            <a:chOff x="3201351" y="3821016"/>
            <a:chExt cx="558941" cy="468293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6CB406C-8FE3-75EB-5452-5E419EE0BF5D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Google Shape;369;p31">
              <a:extLst>
                <a:ext uri="{FF2B5EF4-FFF2-40B4-BE49-F238E27FC236}">
                  <a16:creationId xmlns:a16="http://schemas.microsoft.com/office/drawing/2014/main" id="{334E440C-D70B-28C4-2750-42F6DE8600F0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6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F3FBB46-A9AE-A1B9-D1A3-56067D19490F}"/>
              </a:ext>
            </a:extLst>
          </p:cNvPr>
          <p:cNvGrpSpPr/>
          <p:nvPr/>
        </p:nvGrpSpPr>
        <p:grpSpPr>
          <a:xfrm>
            <a:off x="5639827" y="1791170"/>
            <a:ext cx="558941" cy="468293"/>
            <a:chOff x="3201351" y="3821016"/>
            <a:chExt cx="558941" cy="468293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B8052DA-3DDB-1F59-F7C3-81C2C483ADA1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Google Shape;369;p31">
              <a:extLst>
                <a:ext uri="{FF2B5EF4-FFF2-40B4-BE49-F238E27FC236}">
                  <a16:creationId xmlns:a16="http://schemas.microsoft.com/office/drawing/2014/main" id="{210A6500-7355-73E1-7B13-AC55185A9B37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8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6D19C803-4D9F-6425-D4AE-271DA8F5DDD3}"/>
              </a:ext>
            </a:extLst>
          </p:cNvPr>
          <p:cNvGrpSpPr/>
          <p:nvPr/>
        </p:nvGrpSpPr>
        <p:grpSpPr>
          <a:xfrm>
            <a:off x="5048938" y="1791170"/>
            <a:ext cx="558941" cy="468293"/>
            <a:chOff x="3201351" y="3821016"/>
            <a:chExt cx="558941" cy="468293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9EE22A0F-03AF-A650-DA81-E4119AA3F624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Google Shape;369;p31">
              <a:extLst>
                <a:ext uri="{FF2B5EF4-FFF2-40B4-BE49-F238E27FC236}">
                  <a16:creationId xmlns:a16="http://schemas.microsoft.com/office/drawing/2014/main" id="{A19CF3E7-6E52-255E-91A8-988DB8AB2F66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7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DDEA00F8-D1ED-D493-8AB1-7FE4ACD346D7}"/>
              </a:ext>
            </a:extLst>
          </p:cNvPr>
          <p:cNvGrpSpPr/>
          <p:nvPr/>
        </p:nvGrpSpPr>
        <p:grpSpPr>
          <a:xfrm>
            <a:off x="6230716" y="1791170"/>
            <a:ext cx="558941" cy="468293"/>
            <a:chOff x="3201351" y="3821016"/>
            <a:chExt cx="558941" cy="468293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ED1C7B6E-8B81-C7CE-7E84-73F267E94C38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Google Shape;369;p31">
              <a:extLst>
                <a:ext uri="{FF2B5EF4-FFF2-40B4-BE49-F238E27FC236}">
                  <a16:creationId xmlns:a16="http://schemas.microsoft.com/office/drawing/2014/main" id="{0A9E69F1-7DD2-5D40-6D22-2AE5516DF8ED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9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6" name="Google Shape;5859;p64">
            <a:extLst>
              <a:ext uri="{FF2B5EF4-FFF2-40B4-BE49-F238E27FC236}">
                <a16:creationId xmlns:a16="http://schemas.microsoft.com/office/drawing/2014/main" id="{DA504C61-E5BD-E9E2-1961-C2752487F1CD}"/>
              </a:ext>
            </a:extLst>
          </p:cNvPr>
          <p:cNvGrpSpPr/>
          <p:nvPr/>
        </p:nvGrpSpPr>
        <p:grpSpPr>
          <a:xfrm>
            <a:off x="6308175" y="1103019"/>
            <a:ext cx="404023" cy="647928"/>
            <a:chOff x="8027227" y="3215041"/>
            <a:chExt cx="231829" cy="371782"/>
          </a:xfrm>
        </p:grpSpPr>
        <p:sp>
          <p:nvSpPr>
            <p:cNvPr id="63" name="Google Shape;5860;p64">
              <a:extLst>
                <a:ext uri="{FF2B5EF4-FFF2-40B4-BE49-F238E27FC236}">
                  <a16:creationId xmlns:a16="http://schemas.microsoft.com/office/drawing/2014/main" id="{12A1E95A-5A50-2931-D33C-B1E7B044527A}"/>
                </a:ext>
              </a:extLst>
            </p:cNvPr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0" name="Google Shape;5861;p64">
              <a:extLst>
                <a:ext uri="{FF2B5EF4-FFF2-40B4-BE49-F238E27FC236}">
                  <a16:creationId xmlns:a16="http://schemas.microsoft.com/office/drawing/2014/main" id="{07F22DB0-0CCF-674E-67B4-776A61D0F3FC}"/>
                </a:ext>
              </a:extLst>
            </p:cNvPr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5862;p64">
              <a:extLst>
                <a:ext uri="{FF2B5EF4-FFF2-40B4-BE49-F238E27FC236}">
                  <a16:creationId xmlns:a16="http://schemas.microsoft.com/office/drawing/2014/main" id="{FEB8177E-50C9-A9F3-74EF-8CC7E4AA480B}"/>
                </a:ext>
              </a:extLst>
            </p:cNvPr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5863;p64">
              <a:extLst>
                <a:ext uri="{FF2B5EF4-FFF2-40B4-BE49-F238E27FC236}">
                  <a16:creationId xmlns:a16="http://schemas.microsoft.com/office/drawing/2014/main" id="{07ED5CD1-ED50-8DC5-F917-763F8156E59E}"/>
                </a:ext>
              </a:extLst>
            </p:cNvPr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5864;p64">
              <a:extLst>
                <a:ext uri="{FF2B5EF4-FFF2-40B4-BE49-F238E27FC236}">
                  <a16:creationId xmlns:a16="http://schemas.microsoft.com/office/drawing/2014/main" id="{CB8EAB43-1ED0-FE0B-3CE6-F3DFF48EB575}"/>
                </a:ext>
              </a:extLst>
            </p:cNvPr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4" name="Google Shape;5865;p64">
              <a:extLst>
                <a:ext uri="{FF2B5EF4-FFF2-40B4-BE49-F238E27FC236}">
                  <a16:creationId xmlns:a16="http://schemas.microsoft.com/office/drawing/2014/main" id="{6E321F0C-4FC7-1681-7562-647D7BF7EE7B}"/>
                </a:ext>
              </a:extLst>
            </p:cNvPr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5866;p64">
              <a:extLst>
                <a:ext uri="{FF2B5EF4-FFF2-40B4-BE49-F238E27FC236}">
                  <a16:creationId xmlns:a16="http://schemas.microsoft.com/office/drawing/2014/main" id="{22FE83BC-BBC9-5AB8-5EE0-AFDAEBC6E2E8}"/>
                </a:ext>
              </a:extLst>
            </p:cNvPr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6" name="Google Shape;5867;p64">
              <a:extLst>
                <a:ext uri="{FF2B5EF4-FFF2-40B4-BE49-F238E27FC236}">
                  <a16:creationId xmlns:a16="http://schemas.microsoft.com/office/drawing/2014/main" id="{A22B5988-1E77-B7A7-42A6-973F1D02B347}"/>
                </a:ext>
              </a:extLst>
            </p:cNvPr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7" name="Google Shape;5868;p64">
              <a:extLst>
                <a:ext uri="{FF2B5EF4-FFF2-40B4-BE49-F238E27FC236}">
                  <a16:creationId xmlns:a16="http://schemas.microsoft.com/office/drawing/2014/main" id="{F2ECD00F-3506-2F92-CEE7-8D2572608260}"/>
                </a:ext>
              </a:extLst>
            </p:cNvPr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8" name="Google Shape;5869;p64">
              <a:extLst>
                <a:ext uri="{FF2B5EF4-FFF2-40B4-BE49-F238E27FC236}">
                  <a16:creationId xmlns:a16="http://schemas.microsoft.com/office/drawing/2014/main" id="{F6C1D81E-C38E-3D1B-145E-0497885122D8}"/>
                </a:ext>
              </a:extLst>
            </p:cNvPr>
            <p:cNvSpPr/>
            <p:nvPr/>
          </p:nvSpPr>
          <p:spPr>
            <a:xfrm>
              <a:off x="8043098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49" name="화살표: 오른쪽 648">
            <a:extLst>
              <a:ext uri="{FF2B5EF4-FFF2-40B4-BE49-F238E27FC236}">
                <a16:creationId xmlns:a16="http://schemas.microsoft.com/office/drawing/2014/main" id="{8E26D248-FAE3-16DA-286D-08422B04CDC3}"/>
              </a:ext>
            </a:extLst>
          </p:cNvPr>
          <p:cNvSpPr/>
          <p:nvPr/>
        </p:nvSpPr>
        <p:spPr>
          <a:xfrm>
            <a:off x="1549989" y="1270096"/>
            <a:ext cx="454086" cy="333250"/>
          </a:xfrm>
          <a:prstGeom prst="rightArrow">
            <a:avLst>
              <a:gd name="adj1" fmla="val 54287"/>
              <a:gd name="adj2" fmla="val 82155"/>
            </a:avLst>
          </a:prstGeom>
          <a:solidFill>
            <a:srgbClr val="00F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0" name="화살표: 오른쪽 649">
            <a:extLst>
              <a:ext uri="{FF2B5EF4-FFF2-40B4-BE49-F238E27FC236}">
                <a16:creationId xmlns:a16="http://schemas.microsoft.com/office/drawing/2014/main" id="{DF7242B3-D6B3-EC76-762C-CEBD12E781BC}"/>
              </a:ext>
            </a:extLst>
          </p:cNvPr>
          <p:cNvSpPr/>
          <p:nvPr/>
        </p:nvSpPr>
        <p:spPr>
          <a:xfrm rot="10800000">
            <a:off x="5686104" y="1270096"/>
            <a:ext cx="454086" cy="333250"/>
          </a:xfrm>
          <a:prstGeom prst="rightArrow">
            <a:avLst>
              <a:gd name="adj1" fmla="val 54287"/>
              <a:gd name="adj2" fmla="val 82155"/>
            </a:avLst>
          </a:prstGeom>
          <a:solidFill>
            <a:srgbClr val="EC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1" name="Google Shape;369;p31">
            <a:extLst>
              <a:ext uri="{FF2B5EF4-FFF2-40B4-BE49-F238E27FC236}">
                <a16:creationId xmlns:a16="http://schemas.microsoft.com/office/drawing/2014/main" id="{9511ADC4-5CB8-F915-C64A-9B0EED59A9EF}"/>
              </a:ext>
            </a:extLst>
          </p:cNvPr>
          <p:cNvSpPr txBox="1">
            <a:spLocks/>
          </p:cNvSpPr>
          <p:nvPr/>
        </p:nvSpPr>
        <p:spPr>
          <a:xfrm flipH="1">
            <a:off x="1413184" y="2398589"/>
            <a:ext cx="5734375" cy="584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>
              <a:buFont typeface="D2Coding"/>
              <a:buNone/>
            </a:pPr>
            <a:r>
              <a:rPr lang="ko-KR" altLang="en-US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각 포인터를 각각 시작 인덱스와 끝 인덱스에 위치해 두고</a:t>
            </a:r>
            <a:r>
              <a:rPr lang="en-US" altLang="ko-KR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,</a:t>
            </a:r>
          </a:p>
          <a:p>
            <a:pPr marL="0" indent="0">
              <a:buFont typeface="D2Coding"/>
              <a:buNone/>
            </a:pPr>
            <a:r>
              <a:rPr lang="ko-KR" altLang="en-US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서로 반대 방향으로 움직여 두 포인터가 만날 때까지 탐색하는 방법</a:t>
            </a:r>
          </a:p>
        </p:txBody>
      </p:sp>
      <p:sp>
        <p:nvSpPr>
          <p:cNvPr id="652" name="Google Shape;348;p29">
            <a:extLst>
              <a:ext uri="{FF2B5EF4-FFF2-40B4-BE49-F238E27FC236}">
                <a16:creationId xmlns:a16="http://schemas.microsoft.com/office/drawing/2014/main" id="{7086470F-6690-5736-644C-E5E7C328A4A4}"/>
              </a:ext>
            </a:extLst>
          </p:cNvPr>
          <p:cNvSpPr txBox="1">
            <a:spLocks/>
          </p:cNvSpPr>
          <p:nvPr/>
        </p:nvSpPr>
        <p:spPr>
          <a:xfrm flipH="1">
            <a:off x="822821" y="2323362"/>
            <a:ext cx="501736" cy="734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5000" dirty="0">
                <a:solidFill>
                  <a:schemeClr val="tx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Arial" panose="020B0604020202020204" pitchFamily="34" charset="0"/>
              </a:rPr>
              <a:t>A</a:t>
            </a:r>
          </a:p>
        </p:txBody>
      </p:sp>
      <p:grpSp>
        <p:nvGrpSpPr>
          <p:cNvPr id="653" name="Google Shape;5859;p64">
            <a:extLst>
              <a:ext uri="{FF2B5EF4-FFF2-40B4-BE49-F238E27FC236}">
                <a16:creationId xmlns:a16="http://schemas.microsoft.com/office/drawing/2014/main" id="{9728E719-9CB7-D6C6-EBDC-3E63977184B2}"/>
              </a:ext>
            </a:extLst>
          </p:cNvPr>
          <p:cNvGrpSpPr/>
          <p:nvPr/>
        </p:nvGrpSpPr>
        <p:grpSpPr>
          <a:xfrm>
            <a:off x="2899536" y="3045153"/>
            <a:ext cx="404023" cy="647928"/>
            <a:chOff x="8027227" y="3215041"/>
            <a:chExt cx="231829" cy="371782"/>
          </a:xfrm>
        </p:grpSpPr>
        <p:sp>
          <p:nvSpPr>
            <p:cNvPr id="654" name="Google Shape;5860;p64">
              <a:extLst>
                <a:ext uri="{FF2B5EF4-FFF2-40B4-BE49-F238E27FC236}">
                  <a16:creationId xmlns:a16="http://schemas.microsoft.com/office/drawing/2014/main" id="{6442BE01-0F1D-3EB3-33D3-7CEF5C63527B}"/>
                </a:ext>
              </a:extLst>
            </p:cNvPr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5" name="Google Shape;5861;p64">
              <a:extLst>
                <a:ext uri="{FF2B5EF4-FFF2-40B4-BE49-F238E27FC236}">
                  <a16:creationId xmlns:a16="http://schemas.microsoft.com/office/drawing/2014/main" id="{A40E5527-FF2B-8930-FCD6-D675A3D1203D}"/>
                </a:ext>
              </a:extLst>
            </p:cNvPr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5862;p64">
              <a:extLst>
                <a:ext uri="{FF2B5EF4-FFF2-40B4-BE49-F238E27FC236}">
                  <a16:creationId xmlns:a16="http://schemas.microsoft.com/office/drawing/2014/main" id="{7715C5E8-984B-B35D-EE9B-698EB240E47A}"/>
                </a:ext>
              </a:extLst>
            </p:cNvPr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5863;p64">
              <a:extLst>
                <a:ext uri="{FF2B5EF4-FFF2-40B4-BE49-F238E27FC236}">
                  <a16:creationId xmlns:a16="http://schemas.microsoft.com/office/drawing/2014/main" id="{27CB431A-B74C-84B7-B359-10D6B4CF7D49}"/>
                </a:ext>
              </a:extLst>
            </p:cNvPr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5864;p64">
              <a:extLst>
                <a:ext uri="{FF2B5EF4-FFF2-40B4-BE49-F238E27FC236}">
                  <a16:creationId xmlns:a16="http://schemas.microsoft.com/office/drawing/2014/main" id="{5CA03164-C396-BF72-9739-57985ABBE052}"/>
                </a:ext>
              </a:extLst>
            </p:cNvPr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5865;p64">
              <a:extLst>
                <a:ext uri="{FF2B5EF4-FFF2-40B4-BE49-F238E27FC236}">
                  <a16:creationId xmlns:a16="http://schemas.microsoft.com/office/drawing/2014/main" id="{AD0A143E-7A3E-C5F3-85FC-00462F9FB33D}"/>
                </a:ext>
              </a:extLst>
            </p:cNvPr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5866;p64">
              <a:extLst>
                <a:ext uri="{FF2B5EF4-FFF2-40B4-BE49-F238E27FC236}">
                  <a16:creationId xmlns:a16="http://schemas.microsoft.com/office/drawing/2014/main" id="{E8895930-51CD-F8B0-CE85-4ADE207314B2}"/>
                </a:ext>
              </a:extLst>
            </p:cNvPr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4" name="Google Shape;5867;p64">
              <a:extLst>
                <a:ext uri="{FF2B5EF4-FFF2-40B4-BE49-F238E27FC236}">
                  <a16:creationId xmlns:a16="http://schemas.microsoft.com/office/drawing/2014/main" id="{46A117D8-7080-F010-FB0F-94E756B50952}"/>
                </a:ext>
              </a:extLst>
            </p:cNvPr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5" name="Google Shape;5868;p64">
              <a:extLst>
                <a:ext uri="{FF2B5EF4-FFF2-40B4-BE49-F238E27FC236}">
                  <a16:creationId xmlns:a16="http://schemas.microsoft.com/office/drawing/2014/main" id="{FE0DC3EC-4D3B-96AA-6234-D4F70C83EEF8}"/>
                </a:ext>
              </a:extLst>
            </p:cNvPr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5869;p64">
              <a:extLst>
                <a:ext uri="{FF2B5EF4-FFF2-40B4-BE49-F238E27FC236}">
                  <a16:creationId xmlns:a16="http://schemas.microsoft.com/office/drawing/2014/main" id="{900B2652-95A9-FDA9-36F6-A5040CE3070A}"/>
                </a:ext>
              </a:extLst>
            </p:cNvPr>
            <p:cNvSpPr/>
            <p:nvPr/>
          </p:nvSpPr>
          <p:spPr>
            <a:xfrm>
              <a:off x="8043098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77" name="그룹 676">
            <a:extLst>
              <a:ext uri="{FF2B5EF4-FFF2-40B4-BE49-F238E27FC236}">
                <a16:creationId xmlns:a16="http://schemas.microsoft.com/office/drawing/2014/main" id="{506F9690-13D2-04FD-382F-99379AD0262B}"/>
              </a:ext>
            </a:extLst>
          </p:cNvPr>
          <p:cNvGrpSpPr/>
          <p:nvPr/>
        </p:nvGrpSpPr>
        <p:grpSpPr>
          <a:xfrm>
            <a:off x="2822077" y="3733304"/>
            <a:ext cx="558941" cy="468293"/>
            <a:chOff x="3201351" y="3821016"/>
            <a:chExt cx="558941" cy="468293"/>
          </a:xfrm>
        </p:grpSpPr>
        <p:sp>
          <p:nvSpPr>
            <p:cNvPr id="678" name="직사각형 677">
              <a:extLst>
                <a:ext uri="{FF2B5EF4-FFF2-40B4-BE49-F238E27FC236}">
                  <a16:creationId xmlns:a16="http://schemas.microsoft.com/office/drawing/2014/main" id="{4D955958-9C1A-5833-DB12-A2D6A220C065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9" name="Google Shape;369;p31">
              <a:extLst>
                <a:ext uri="{FF2B5EF4-FFF2-40B4-BE49-F238E27FC236}">
                  <a16:creationId xmlns:a16="http://schemas.microsoft.com/office/drawing/2014/main" id="{93387C00-53C8-9502-FF0F-687C53B7BC0D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0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680" name="그룹 679">
            <a:extLst>
              <a:ext uri="{FF2B5EF4-FFF2-40B4-BE49-F238E27FC236}">
                <a16:creationId xmlns:a16="http://schemas.microsoft.com/office/drawing/2014/main" id="{DFD2903C-70C1-F862-6B20-3B7210C6BB8A}"/>
              </a:ext>
            </a:extLst>
          </p:cNvPr>
          <p:cNvGrpSpPr/>
          <p:nvPr/>
        </p:nvGrpSpPr>
        <p:grpSpPr>
          <a:xfrm>
            <a:off x="4003855" y="3733304"/>
            <a:ext cx="558941" cy="468293"/>
            <a:chOff x="3201351" y="3821016"/>
            <a:chExt cx="558941" cy="468293"/>
          </a:xfrm>
        </p:grpSpPr>
        <p:sp>
          <p:nvSpPr>
            <p:cNvPr id="681" name="직사각형 680">
              <a:extLst>
                <a:ext uri="{FF2B5EF4-FFF2-40B4-BE49-F238E27FC236}">
                  <a16:creationId xmlns:a16="http://schemas.microsoft.com/office/drawing/2014/main" id="{2C4B8F1B-3E88-5ADA-2248-EFD7AA753BA2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2" name="Google Shape;369;p31">
              <a:extLst>
                <a:ext uri="{FF2B5EF4-FFF2-40B4-BE49-F238E27FC236}">
                  <a16:creationId xmlns:a16="http://schemas.microsoft.com/office/drawing/2014/main" id="{3037BAA3-791D-1865-2066-722A4951F65A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2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683" name="그룹 682">
            <a:extLst>
              <a:ext uri="{FF2B5EF4-FFF2-40B4-BE49-F238E27FC236}">
                <a16:creationId xmlns:a16="http://schemas.microsoft.com/office/drawing/2014/main" id="{F23FA544-7DC0-8F3D-A62E-587DDC844507}"/>
              </a:ext>
            </a:extLst>
          </p:cNvPr>
          <p:cNvGrpSpPr/>
          <p:nvPr/>
        </p:nvGrpSpPr>
        <p:grpSpPr>
          <a:xfrm>
            <a:off x="3412966" y="3733304"/>
            <a:ext cx="558941" cy="468293"/>
            <a:chOff x="3201351" y="3821016"/>
            <a:chExt cx="558941" cy="468293"/>
          </a:xfrm>
        </p:grpSpPr>
        <p:sp>
          <p:nvSpPr>
            <p:cNvPr id="684" name="직사각형 683">
              <a:extLst>
                <a:ext uri="{FF2B5EF4-FFF2-40B4-BE49-F238E27FC236}">
                  <a16:creationId xmlns:a16="http://schemas.microsoft.com/office/drawing/2014/main" id="{36040DDD-F186-ED5B-CAF4-85B2BFE245E9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5" name="Google Shape;369;p31">
              <a:extLst>
                <a:ext uri="{FF2B5EF4-FFF2-40B4-BE49-F238E27FC236}">
                  <a16:creationId xmlns:a16="http://schemas.microsoft.com/office/drawing/2014/main" id="{D548CDFC-6F2D-9960-72FB-7797CE250FB1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1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686" name="그룹 685">
            <a:extLst>
              <a:ext uri="{FF2B5EF4-FFF2-40B4-BE49-F238E27FC236}">
                <a16:creationId xmlns:a16="http://schemas.microsoft.com/office/drawing/2014/main" id="{AA0BBD6E-1D3A-8E2F-E716-F56868B5EFBB}"/>
              </a:ext>
            </a:extLst>
          </p:cNvPr>
          <p:cNvGrpSpPr/>
          <p:nvPr/>
        </p:nvGrpSpPr>
        <p:grpSpPr>
          <a:xfrm>
            <a:off x="4594744" y="3733304"/>
            <a:ext cx="558941" cy="468293"/>
            <a:chOff x="3201351" y="3821016"/>
            <a:chExt cx="558941" cy="468293"/>
          </a:xfrm>
        </p:grpSpPr>
        <p:sp>
          <p:nvSpPr>
            <p:cNvPr id="687" name="직사각형 686">
              <a:extLst>
                <a:ext uri="{FF2B5EF4-FFF2-40B4-BE49-F238E27FC236}">
                  <a16:creationId xmlns:a16="http://schemas.microsoft.com/office/drawing/2014/main" id="{6A1DDDF4-8005-ABB0-4901-DB69B1591B92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8" name="Google Shape;369;p31">
              <a:extLst>
                <a:ext uri="{FF2B5EF4-FFF2-40B4-BE49-F238E27FC236}">
                  <a16:creationId xmlns:a16="http://schemas.microsoft.com/office/drawing/2014/main" id="{BE9742A5-3F9E-86EA-E240-DEDC9BDD6CC1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3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689" name="그룹 688">
            <a:extLst>
              <a:ext uri="{FF2B5EF4-FFF2-40B4-BE49-F238E27FC236}">
                <a16:creationId xmlns:a16="http://schemas.microsoft.com/office/drawing/2014/main" id="{2BEE806A-7132-4806-FB14-FBCF83B00F9E}"/>
              </a:ext>
            </a:extLst>
          </p:cNvPr>
          <p:cNvGrpSpPr/>
          <p:nvPr/>
        </p:nvGrpSpPr>
        <p:grpSpPr>
          <a:xfrm>
            <a:off x="5185633" y="3733304"/>
            <a:ext cx="558941" cy="468293"/>
            <a:chOff x="3201351" y="3821016"/>
            <a:chExt cx="558941" cy="468293"/>
          </a:xfrm>
        </p:grpSpPr>
        <p:sp>
          <p:nvSpPr>
            <p:cNvPr id="690" name="직사각형 689">
              <a:extLst>
                <a:ext uri="{FF2B5EF4-FFF2-40B4-BE49-F238E27FC236}">
                  <a16:creationId xmlns:a16="http://schemas.microsoft.com/office/drawing/2014/main" id="{10FA6CAA-83D8-EEF5-D97B-FB46815676B6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1" name="Google Shape;369;p31">
              <a:extLst>
                <a:ext uri="{FF2B5EF4-FFF2-40B4-BE49-F238E27FC236}">
                  <a16:creationId xmlns:a16="http://schemas.microsoft.com/office/drawing/2014/main" id="{CA774F13-8816-8B78-2556-F73127053F01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4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692" name="그룹 691">
            <a:extLst>
              <a:ext uri="{FF2B5EF4-FFF2-40B4-BE49-F238E27FC236}">
                <a16:creationId xmlns:a16="http://schemas.microsoft.com/office/drawing/2014/main" id="{B10F295C-52FC-515B-2402-216A72E7356F}"/>
              </a:ext>
            </a:extLst>
          </p:cNvPr>
          <p:cNvGrpSpPr/>
          <p:nvPr/>
        </p:nvGrpSpPr>
        <p:grpSpPr>
          <a:xfrm>
            <a:off x="5776522" y="3733304"/>
            <a:ext cx="558941" cy="468293"/>
            <a:chOff x="3201351" y="3821016"/>
            <a:chExt cx="558941" cy="468293"/>
          </a:xfrm>
        </p:grpSpPr>
        <p:sp>
          <p:nvSpPr>
            <p:cNvPr id="693" name="직사각형 692">
              <a:extLst>
                <a:ext uri="{FF2B5EF4-FFF2-40B4-BE49-F238E27FC236}">
                  <a16:creationId xmlns:a16="http://schemas.microsoft.com/office/drawing/2014/main" id="{5BC3EBE6-D918-7935-3A87-EE60C06533DA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4" name="Google Shape;369;p31">
              <a:extLst>
                <a:ext uri="{FF2B5EF4-FFF2-40B4-BE49-F238E27FC236}">
                  <a16:creationId xmlns:a16="http://schemas.microsoft.com/office/drawing/2014/main" id="{F9EB915C-9479-4DDE-030F-C15364B95458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5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695" name="그룹 694">
            <a:extLst>
              <a:ext uri="{FF2B5EF4-FFF2-40B4-BE49-F238E27FC236}">
                <a16:creationId xmlns:a16="http://schemas.microsoft.com/office/drawing/2014/main" id="{F1E0A071-E283-626C-A342-731457D31832}"/>
              </a:ext>
            </a:extLst>
          </p:cNvPr>
          <p:cNvGrpSpPr/>
          <p:nvPr/>
        </p:nvGrpSpPr>
        <p:grpSpPr>
          <a:xfrm>
            <a:off x="6367411" y="3733304"/>
            <a:ext cx="558941" cy="468293"/>
            <a:chOff x="3201351" y="3821016"/>
            <a:chExt cx="558941" cy="468293"/>
          </a:xfrm>
        </p:grpSpPr>
        <p:sp>
          <p:nvSpPr>
            <p:cNvPr id="696" name="직사각형 695">
              <a:extLst>
                <a:ext uri="{FF2B5EF4-FFF2-40B4-BE49-F238E27FC236}">
                  <a16:creationId xmlns:a16="http://schemas.microsoft.com/office/drawing/2014/main" id="{BB2BE9C9-083E-C4E1-E633-EF72EB5A414F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7" name="Google Shape;369;p31">
              <a:extLst>
                <a:ext uri="{FF2B5EF4-FFF2-40B4-BE49-F238E27FC236}">
                  <a16:creationId xmlns:a16="http://schemas.microsoft.com/office/drawing/2014/main" id="{F66B03B1-56F6-8A82-6DBC-602BB1698868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6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698" name="그룹 697">
            <a:extLst>
              <a:ext uri="{FF2B5EF4-FFF2-40B4-BE49-F238E27FC236}">
                <a16:creationId xmlns:a16="http://schemas.microsoft.com/office/drawing/2014/main" id="{EE8F3DB6-1060-86BA-571F-B46088CD1854}"/>
              </a:ext>
            </a:extLst>
          </p:cNvPr>
          <p:cNvGrpSpPr/>
          <p:nvPr/>
        </p:nvGrpSpPr>
        <p:grpSpPr>
          <a:xfrm>
            <a:off x="7549189" y="3733304"/>
            <a:ext cx="558941" cy="468293"/>
            <a:chOff x="3201351" y="3821016"/>
            <a:chExt cx="558941" cy="468293"/>
          </a:xfrm>
        </p:grpSpPr>
        <p:sp>
          <p:nvSpPr>
            <p:cNvPr id="699" name="직사각형 698">
              <a:extLst>
                <a:ext uri="{FF2B5EF4-FFF2-40B4-BE49-F238E27FC236}">
                  <a16:creationId xmlns:a16="http://schemas.microsoft.com/office/drawing/2014/main" id="{9F5E52F4-4DFF-A661-3F03-B8B4A5D6E84A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0" name="Google Shape;369;p31">
              <a:extLst>
                <a:ext uri="{FF2B5EF4-FFF2-40B4-BE49-F238E27FC236}">
                  <a16:creationId xmlns:a16="http://schemas.microsoft.com/office/drawing/2014/main" id="{E0866114-715D-A203-CB10-8F4B3438D419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rgbClr val="1B1464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8</a:t>
              </a:r>
              <a:endPara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701" name="그룹 700">
            <a:extLst>
              <a:ext uri="{FF2B5EF4-FFF2-40B4-BE49-F238E27FC236}">
                <a16:creationId xmlns:a16="http://schemas.microsoft.com/office/drawing/2014/main" id="{975FE6C4-2354-980F-BA11-E7D511623C71}"/>
              </a:ext>
            </a:extLst>
          </p:cNvPr>
          <p:cNvGrpSpPr/>
          <p:nvPr/>
        </p:nvGrpSpPr>
        <p:grpSpPr>
          <a:xfrm>
            <a:off x="6958300" y="3733304"/>
            <a:ext cx="558941" cy="468293"/>
            <a:chOff x="3201351" y="3821016"/>
            <a:chExt cx="558941" cy="468293"/>
          </a:xfrm>
        </p:grpSpPr>
        <p:sp>
          <p:nvSpPr>
            <p:cNvPr id="702" name="직사각형 701">
              <a:extLst>
                <a:ext uri="{FF2B5EF4-FFF2-40B4-BE49-F238E27FC236}">
                  <a16:creationId xmlns:a16="http://schemas.microsoft.com/office/drawing/2014/main" id="{0397346A-544D-C66B-8109-18F95F45CFD7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3" name="Google Shape;369;p31">
              <a:extLst>
                <a:ext uri="{FF2B5EF4-FFF2-40B4-BE49-F238E27FC236}">
                  <a16:creationId xmlns:a16="http://schemas.microsoft.com/office/drawing/2014/main" id="{1CD712C1-A0F4-E647-825B-7F7D1AC9A2C1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7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704" name="그룹 703">
            <a:extLst>
              <a:ext uri="{FF2B5EF4-FFF2-40B4-BE49-F238E27FC236}">
                <a16:creationId xmlns:a16="http://schemas.microsoft.com/office/drawing/2014/main" id="{1FDCF159-6BC1-EAEB-A8CD-22E91AB6E64B}"/>
              </a:ext>
            </a:extLst>
          </p:cNvPr>
          <p:cNvGrpSpPr/>
          <p:nvPr/>
        </p:nvGrpSpPr>
        <p:grpSpPr>
          <a:xfrm>
            <a:off x="8140078" y="3733304"/>
            <a:ext cx="558941" cy="468293"/>
            <a:chOff x="3201351" y="3821016"/>
            <a:chExt cx="558941" cy="468293"/>
          </a:xfrm>
        </p:grpSpPr>
        <p:sp>
          <p:nvSpPr>
            <p:cNvPr id="705" name="직사각형 704">
              <a:extLst>
                <a:ext uri="{FF2B5EF4-FFF2-40B4-BE49-F238E27FC236}">
                  <a16:creationId xmlns:a16="http://schemas.microsoft.com/office/drawing/2014/main" id="{869F8294-08A5-404D-6140-8948BEEE18CB}"/>
                </a:ext>
              </a:extLst>
            </p:cNvPr>
            <p:cNvSpPr/>
            <p:nvPr/>
          </p:nvSpPr>
          <p:spPr>
            <a:xfrm>
              <a:off x="3201351" y="3821016"/>
              <a:ext cx="558941" cy="46829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6" name="Google Shape;369;p31">
              <a:extLst>
                <a:ext uri="{FF2B5EF4-FFF2-40B4-BE49-F238E27FC236}">
                  <a16:creationId xmlns:a16="http://schemas.microsoft.com/office/drawing/2014/main" id="{5540AECE-529D-6109-8E75-1AD94D548BD3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247628" y="3863414"/>
              <a:ext cx="454194" cy="3856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D2Coding"/>
                <a:buChar char="●"/>
                <a:defRPr sz="18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●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D2Coding"/>
                <a:buChar char="○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400"/>
                <a:buFont typeface="D2Coding"/>
                <a:buChar char="■"/>
                <a:defRPr sz="1400" b="0" i="0" u="none" strike="noStrike" cap="none">
                  <a:solidFill>
                    <a:schemeClr val="lt1"/>
                  </a:solidFill>
                  <a:latin typeface="D2Coding"/>
                  <a:ea typeface="D2Coding"/>
                  <a:cs typeface="D2Coding"/>
                  <a:sym typeface="D2Coding"/>
                </a:defRPr>
              </a:lvl9pPr>
            </a:lstStyle>
            <a:p>
              <a:pPr marL="0" indent="0" algn="ctr">
                <a:buFont typeface="D2Coding"/>
                <a:buNone/>
              </a:pPr>
              <a:r>
                <a:rPr lang="en-US" altLang="ko-KR" sz="2000" spc="-150" dirty="0"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  <a:cs typeface="Pretendard Medium" panose="02000603000000020004" pitchFamily="2" charset="-127"/>
                </a:rPr>
                <a:t>9</a:t>
              </a:r>
              <a:endParaRPr lang="ko-KR" altLang="en-US" sz="2000" spc="-15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707" name="Google Shape;5859;p64">
            <a:extLst>
              <a:ext uri="{FF2B5EF4-FFF2-40B4-BE49-F238E27FC236}">
                <a16:creationId xmlns:a16="http://schemas.microsoft.com/office/drawing/2014/main" id="{47604645-FBD9-A85C-838B-034C4B58AD06}"/>
              </a:ext>
            </a:extLst>
          </p:cNvPr>
          <p:cNvGrpSpPr/>
          <p:nvPr/>
        </p:nvGrpSpPr>
        <p:grpSpPr>
          <a:xfrm>
            <a:off x="4675306" y="3045153"/>
            <a:ext cx="404023" cy="647928"/>
            <a:chOff x="8027227" y="3215041"/>
            <a:chExt cx="231829" cy="371782"/>
          </a:xfrm>
        </p:grpSpPr>
        <p:sp>
          <p:nvSpPr>
            <p:cNvPr id="708" name="Google Shape;5860;p64">
              <a:extLst>
                <a:ext uri="{FF2B5EF4-FFF2-40B4-BE49-F238E27FC236}">
                  <a16:creationId xmlns:a16="http://schemas.microsoft.com/office/drawing/2014/main" id="{A45B7392-DEA1-8926-6770-BF46070765AD}"/>
                </a:ext>
              </a:extLst>
            </p:cNvPr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9" name="Google Shape;5861;p64">
              <a:extLst>
                <a:ext uri="{FF2B5EF4-FFF2-40B4-BE49-F238E27FC236}">
                  <a16:creationId xmlns:a16="http://schemas.microsoft.com/office/drawing/2014/main" id="{1AA94C9F-D34E-1C24-23D8-9E03F0CDB279}"/>
                </a:ext>
              </a:extLst>
            </p:cNvPr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5862;p64">
              <a:extLst>
                <a:ext uri="{FF2B5EF4-FFF2-40B4-BE49-F238E27FC236}">
                  <a16:creationId xmlns:a16="http://schemas.microsoft.com/office/drawing/2014/main" id="{C8D222FF-AA8E-3B1E-0769-6E53CB6DED3B}"/>
                </a:ext>
              </a:extLst>
            </p:cNvPr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5863;p64">
              <a:extLst>
                <a:ext uri="{FF2B5EF4-FFF2-40B4-BE49-F238E27FC236}">
                  <a16:creationId xmlns:a16="http://schemas.microsoft.com/office/drawing/2014/main" id="{7FFB892C-A5A2-2927-8705-5D4175CB1AEE}"/>
                </a:ext>
              </a:extLst>
            </p:cNvPr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5864;p64">
              <a:extLst>
                <a:ext uri="{FF2B5EF4-FFF2-40B4-BE49-F238E27FC236}">
                  <a16:creationId xmlns:a16="http://schemas.microsoft.com/office/drawing/2014/main" id="{03A5A72E-DCF1-6861-BAB3-73CB1C22E716}"/>
                </a:ext>
              </a:extLst>
            </p:cNvPr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3" name="Google Shape;5865;p64">
              <a:extLst>
                <a:ext uri="{FF2B5EF4-FFF2-40B4-BE49-F238E27FC236}">
                  <a16:creationId xmlns:a16="http://schemas.microsoft.com/office/drawing/2014/main" id="{5A5EE7C1-79BB-7C82-B427-93ABB2EE3717}"/>
                </a:ext>
              </a:extLst>
            </p:cNvPr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5866;p64">
              <a:extLst>
                <a:ext uri="{FF2B5EF4-FFF2-40B4-BE49-F238E27FC236}">
                  <a16:creationId xmlns:a16="http://schemas.microsoft.com/office/drawing/2014/main" id="{E574B708-F571-7034-D7C3-2E18690D857D}"/>
                </a:ext>
              </a:extLst>
            </p:cNvPr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5" name="Google Shape;5867;p64">
              <a:extLst>
                <a:ext uri="{FF2B5EF4-FFF2-40B4-BE49-F238E27FC236}">
                  <a16:creationId xmlns:a16="http://schemas.microsoft.com/office/drawing/2014/main" id="{A9F18408-ACE4-85F6-4F82-66ED29179626}"/>
                </a:ext>
              </a:extLst>
            </p:cNvPr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6" name="Google Shape;5868;p64">
              <a:extLst>
                <a:ext uri="{FF2B5EF4-FFF2-40B4-BE49-F238E27FC236}">
                  <a16:creationId xmlns:a16="http://schemas.microsoft.com/office/drawing/2014/main" id="{69CE435A-2F56-2C03-5110-289425A83EE0}"/>
                </a:ext>
              </a:extLst>
            </p:cNvPr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7" name="Google Shape;5869;p64">
              <a:extLst>
                <a:ext uri="{FF2B5EF4-FFF2-40B4-BE49-F238E27FC236}">
                  <a16:creationId xmlns:a16="http://schemas.microsoft.com/office/drawing/2014/main" id="{87428848-4403-3B0B-8E8E-4D31D4145391}"/>
                </a:ext>
              </a:extLst>
            </p:cNvPr>
            <p:cNvSpPr/>
            <p:nvPr/>
          </p:nvSpPr>
          <p:spPr>
            <a:xfrm>
              <a:off x="8043098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18" name="화살표: 오른쪽 717">
            <a:extLst>
              <a:ext uri="{FF2B5EF4-FFF2-40B4-BE49-F238E27FC236}">
                <a16:creationId xmlns:a16="http://schemas.microsoft.com/office/drawing/2014/main" id="{08A69272-34F0-3B9E-1A85-F0AAC85D2BCD}"/>
              </a:ext>
            </a:extLst>
          </p:cNvPr>
          <p:cNvSpPr/>
          <p:nvPr/>
        </p:nvSpPr>
        <p:spPr>
          <a:xfrm>
            <a:off x="3459351" y="3212230"/>
            <a:ext cx="454086" cy="333250"/>
          </a:xfrm>
          <a:prstGeom prst="rightArrow">
            <a:avLst>
              <a:gd name="adj1" fmla="val 54287"/>
              <a:gd name="adj2" fmla="val 82155"/>
            </a:avLst>
          </a:prstGeom>
          <a:solidFill>
            <a:srgbClr val="00F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9" name="화살표: 오른쪽 718">
            <a:extLst>
              <a:ext uri="{FF2B5EF4-FFF2-40B4-BE49-F238E27FC236}">
                <a16:creationId xmlns:a16="http://schemas.microsoft.com/office/drawing/2014/main" id="{9860CCCA-740A-9558-599B-6B3DDF2C9E70}"/>
              </a:ext>
            </a:extLst>
          </p:cNvPr>
          <p:cNvSpPr/>
          <p:nvPr/>
        </p:nvSpPr>
        <p:spPr>
          <a:xfrm>
            <a:off x="5264676" y="3212230"/>
            <a:ext cx="454086" cy="333250"/>
          </a:xfrm>
          <a:prstGeom prst="rightArrow">
            <a:avLst>
              <a:gd name="adj1" fmla="val 54287"/>
              <a:gd name="adj2" fmla="val 82155"/>
            </a:avLst>
          </a:prstGeom>
          <a:solidFill>
            <a:srgbClr val="EC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0" name="Google Shape;369;p31">
            <a:extLst>
              <a:ext uri="{FF2B5EF4-FFF2-40B4-BE49-F238E27FC236}">
                <a16:creationId xmlns:a16="http://schemas.microsoft.com/office/drawing/2014/main" id="{603C19B0-88EB-5553-7B56-F2797F381656}"/>
              </a:ext>
            </a:extLst>
          </p:cNvPr>
          <p:cNvSpPr txBox="1">
            <a:spLocks/>
          </p:cNvSpPr>
          <p:nvPr/>
        </p:nvSpPr>
        <p:spPr>
          <a:xfrm flipH="1">
            <a:off x="3322548" y="4340723"/>
            <a:ext cx="5082990" cy="584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>
              <a:buFont typeface="D2Coding"/>
              <a:buNone/>
            </a:pPr>
            <a:r>
              <a:rPr lang="ko-KR" altLang="en-US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각 포인터를 시작 인덱스에 위치해 두고</a:t>
            </a:r>
            <a:r>
              <a:rPr lang="en-US" altLang="ko-KR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특정한 포인터가 끝 인덱스에 도달할 때까지 탐색하는 방법</a:t>
            </a:r>
            <a:endParaRPr lang="en-US" altLang="ko-KR" sz="1500" dirty="0">
              <a:solidFill>
                <a:schemeClr val="bg1"/>
              </a:solidFill>
              <a:latin typeface="부크크 명조 Light" panose="02040204050505020304" pitchFamily="18" charset="-127"/>
              <a:ea typeface="부크크 명조 Light" panose="02040204050505020304" pitchFamily="18" charset="-127"/>
              <a:cs typeface="Pretendard Medium" panose="02000603000000020004" pitchFamily="2" charset="-127"/>
            </a:endParaRPr>
          </a:p>
        </p:txBody>
      </p:sp>
      <p:sp>
        <p:nvSpPr>
          <p:cNvPr id="721" name="Google Shape;348;p29">
            <a:extLst>
              <a:ext uri="{FF2B5EF4-FFF2-40B4-BE49-F238E27FC236}">
                <a16:creationId xmlns:a16="http://schemas.microsoft.com/office/drawing/2014/main" id="{19A2ADB3-51A2-13E1-3915-873473B01038}"/>
              </a:ext>
            </a:extLst>
          </p:cNvPr>
          <p:cNvSpPr txBox="1">
            <a:spLocks/>
          </p:cNvSpPr>
          <p:nvPr/>
        </p:nvSpPr>
        <p:spPr>
          <a:xfrm flipH="1">
            <a:off x="2796971" y="4265495"/>
            <a:ext cx="501736" cy="734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5000" dirty="0">
                <a:solidFill>
                  <a:schemeClr val="tx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064448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47;p29">
            <a:extLst>
              <a:ext uri="{FF2B5EF4-FFF2-40B4-BE49-F238E27FC236}">
                <a16:creationId xmlns:a16="http://schemas.microsoft.com/office/drawing/2014/main" id="{BEA6E25C-EDBC-A06F-BAC0-1032474C0229}"/>
              </a:ext>
            </a:extLst>
          </p:cNvPr>
          <p:cNvSpPr txBox="1">
            <a:spLocks/>
          </p:cNvSpPr>
          <p:nvPr/>
        </p:nvSpPr>
        <p:spPr>
          <a:xfrm>
            <a:off x="1278000" y="342000"/>
            <a:ext cx="65880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3000" b="0" dirty="0">
                <a:solidFill>
                  <a:srgbClr val="00FFC5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시간 복잡도     </a:t>
            </a:r>
            <a:r>
              <a:rPr lang="en-US" altLang="ko-KR" sz="2500" b="0" dirty="0">
                <a:solidFill>
                  <a:srgbClr val="00FFC5"/>
                </a:solidFill>
                <a:latin typeface="Anaheim" panose="02000503000000000000" pitchFamily="2" charset="0"/>
                <a:ea typeface="Noto Sans CJK KR Thin" panose="020B0200000000000000" pitchFamily="34" charset="-127"/>
                <a:cs typeface="Arial" panose="020B0604020202020204" pitchFamily="34" charset="0"/>
              </a:rPr>
              <a:t>Time Complexity</a:t>
            </a:r>
            <a:endParaRPr lang="en-US" sz="2500" b="0" dirty="0">
              <a:solidFill>
                <a:srgbClr val="00FFC5"/>
              </a:solidFill>
              <a:latin typeface="Anaheim" panose="02000503000000000000" pitchFamily="2" charset="0"/>
              <a:ea typeface="Noto Sans CJK KR Thin" panose="020B0200000000000000" pitchFamily="34" charset="-127"/>
              <a:cs typeface="Arial" panose="020B060402020202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F7D5CB-04FA-C5DF-1D27-7D0D0090F8A9}"/>
              </a:ext>
            </a:extLst>
          </p:cNvPr>
          <p:cNvGrpSpPr/>
          <p:nvPr/>
        </p:nvGrpSpPr>
        <p:grpSpPr>
          <a:xfrm>
            <a:off x="3908931" y="1653538"/>
            <a:ext cx="1326138" cy="792481"/>
            <a:chOff x="3201351" y="3955294"/>
            <a:chExt cx="558941" cy="33401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9C5171B-E0CA-D7CE-AE4C-3710806B6A8A}"/>
                </a:ext>
              </a:extLst>
            </p:cNvPr>
            <p:cNvSpPr/>
            <p:nvPr/>
          </p:nvSpPr>
          <p:spPr>
            <a:xfrm>
              <a:off x="3201351" y="3955294"/>
              <a:ext cx="558941" cy="33401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Google Shape;369;p31">
                  <a:extLst>
                    <a:ext uri="{FF2B5EF4-FFF2-40B4-BE49-F238E27FC236}">
                      <a16:creationId xmlns:a16="http://schemas.microsoft.com/office/drawing/2014/main" id="{638F8383-F152-79AF-D614-A2F17176C7D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 flipH="1">
                  <a:off x="3257264" y="3974001"/>
                  <a:ext cx="454194" cy="27508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0" rIns="91425" bIns="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L="457200" marR="0" lvl="0" indent="-34290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800"/>
                    <a:buFont typeface="D2Coding"/>
                    <a:buChar char="●"/>
                    <a:defRPr sz="18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1pPr>
                  <a:lvl2pPr marL="914400" marR="0" lvl="1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○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2pPr>
                  <a:lvl3pPr marL="1371600" marR="0" lvl="2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■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3pPr>
                  <a:lvl4pPr marL="1828800" marR="0" lvl="3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●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4pPr>
                  <a:lvl5pPr marL="2286000" marR="0" lvl="4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○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5pPr>
                  <a:lvl6pPr marL="2743200" marR="0" lvl="5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■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6pPr>
                  <a:lvl7pPr marL="3200400" marR="0" lvl="6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●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7pPr>
                  <a:lvl8pPr marL="3657600" marR="0" lvl="7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0"/>
                    </a:spcAft>
                    <a:buClr>
                      <a:schemeClr val="lt1"/>
                    </a:buClr>
                    <a:buSzPts val="1400"/>
                    <a:buFont typeface="D2Coding"/>
                    <a:buChar char="○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8pPr>
                  <a:lvl9pPr marL="4114800" marR="0" lvl="8" indent="-317500" algn="l" rtl="0">
                    <a:lnSpc>
                      <a:spcPct val="115000"/>
                    </a:lnSpc>
                    <a:spcBef>
                      <a:spcPts val="1600"/>
                    </a:spcBef>
                    <a:spcAft>
                      <a:spcPts val="1600"/>
                    </a:spcAft>
                    <a:buClr>
                      <a:schemeClr val="lt1"/>
                    </a:buClr>
                    <a:buSzPts val="1400"/>
                    <a:buFont typeface="D2Coding"/>
                    <a:buChar char="■"/>
                    <a:defRPr sz="1400" b="0" i="0" u="none" strike="noStrike" cap="none">
                      <a:solidFill>
                        <a:schemeClr val="lt1"/>
                      </a:solidFill>
                      <a:latin typeface="D2Coding"/>
                      <a:ea typeface="D2Coding"/>
                      <a:cs typeface="D2Coding"/>
                      <a:sym typeface="D2Coding"/>
                    </a:defRPr>
                  </a:lvl9pPr>
                </a:lstStyle>
                <a:p>
                  <a:pPr marL="0" indent="0" algn="ctr">
                    <a:buFont typeface="D2Coding"/>
                    <a:buNone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sz="3000" b="1" i="1" spc="-15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Noto Sans CJK KR Black" panose="020B0A00000000000000" pitchFamily="34" charset="-127"/>
                          </a:rPr>
                          <m:t>𝑶</m:t>
                        </m:r>
                        <m:r>
                          <a:rPr lang="en-US" altLang="ko-KR" sz="3000" b="1" i="1" spc="-15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Noto Sans CJK KR Black" panose="020B0A00000000000000" pitchFamily="34" charset="-127"/>
                          </a:rPr>
                          <m:t>(</m:t>
                        </m:r>
                        <m:r>
                          <a:rPr lang="en-US" altLang="ko-KR" sz="3000" b="1" i="1" spc="-15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Noto Sans CJK KR Black" panose="020B0A00000000000000" pitchFamily="34" charset="-127"/>
                          </a:rPr>
                          <m:t>𝒏</m:t>
                        </m:r>
                        <m:r>
                          <a:rPr lang="en-US" altLang="ko-KR" sz="3000" b="1" i="1" spc="-15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Noto Sans CJK KR Black" panose="020B0A00000000000000" pitchFamily="34" charset="-127"/>
                          </a:rPr>
                          <m:t>)</m:t>
                        </m:r>
                      </m:oMath>
                    </m:oMathPara>
                  </a14:m>
                  <a:endParaRPr lang="ko-KR" altLang="en-US" sz="3000" b="1" spc="-150" dirty="0">
                    <a:solidFill>
                      <a:schemeClr val="bg1"/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  <a:cs typeface="Pretendard Medium" panose="02000603000000020004" pitchFamily="2" charset="-127"/>
                  </a:endParaRPr>
                </a:p>
              </p:txBody>
            </p:sp>
          </mc:Choice>
          <mc:Fallback xmlns="">
            <p:sp>
              <p:nvSpPr>
                <p:cNvPr id="5" name="Google Shape;369;p31">
                  <a:extLst>
                    <a:ext uri="{FF2B5EF4-FFF2-40B4-BE49-F238E27FC236}">
                      <a16:creationId xmlns:a16="http://schemas.microsoft.com/office/drawing/2014/main" id="{638F8383-F152-79AF-D614-A2F17176C7D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3257264" y="3974001"/>
                  <a:ext cx="454194" cy="275084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" name="Google Shape;369;p31">
            <a:extLst>
              <a:ext uri="{FF2B5EF4-FFF2-40B4-BE49-F238E27FC236}">
                <a16:creationId xmlns:a16="http://schemas.microsoft.com/office/drawing/2014/main" id="{7340A5B3-A9D9-6EEA-BA5B-76CFB54502A1}"/>
              </a:ext>
            </a:extLst>
          </p:cNvPr>
          <p:cNvSpPr txBox="1">
            <a:spLocks/>
          </p:cNvSpPr>
          <p:nvPr/>
        </p:nvSpPr>
        <p:spPr>
          <a:xfrm flipH="1">
            <a:off x="1278000" y="2571750"/>
            <a:ext cx="6588000" cy="584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buFont typeface="D2Coding"/>
              <a:buNone/>
            </a:pPr>
            <a:r>
              <a:rPr lang="ko-KR" altLang="en-US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최악의 경우 두 포인터가 각각 인덱스의 처음부터 끝까지 순회한다고 하더라도</a:t>
            </a:r>
            <a:endParaRPr lang="en-US" altLang="ko-KR" sz="1500" dirty="0">
              <a:solidFill>
                <a:schemeClr val="bg1"/>
              </a:solidFill>
              <a:latin typeface="부크크 명조 Light" panose="02040204050505020304" pitchFamily="18" charset="-127"/>
              <a:ea typeface="부크크 명조 Light" panose="02040204050505020304" pitchFamily="18" charset="-127"/>
              <a:cs typeface="Pretendard Medium" panose="02000603000000020004" pitchFamily="2" charset="-127"/>
            </a:endParaRPr>
          </a:p>
          <a:p>
            <a:pPr marL="0" indent="0" algn="ctr">
              <a:buFont typeface="D2Coding"/>
              <a:buNone/>
            </a:pPr>
            <a:r>
              <a:rPr lang="ko-KR" altLang="en-US" sz="1500" dirty="0">
                <a:solidFill>
                  <a:schemeClr val="tx2"/>
                </a:solidFill>
                <a:latin typeface="부크크 명조 Bold" panose="02040604050505020304" pitchFamily="18" charset="-127"/>
                <a:ea typeface="부크크 명조 Bold" panose="02040604050505020304" pitchFamily="18" charset="-127"/>
                <a:cs typeface="Pretendard Medium" panose="02000603000000020004" pitchFamily="2" charset="-127"/>
              </a:rPr>
              <a:t>선형 시간</a:t>
            </a:r>
            <a:r>
              <a:rPr lang="en-US" altLang="ko-KR" sz="1000" dirty="0">
                <a:solidFill>
                  <a:schemeClr val="tx2"/>
                </a:solidFill>
                <a:latin typeface="부크크 명조 Bold" panose="02040604050505020304" pitchFamily="18" charset="-127"/>
                <a:ea typeface="부크크 명조 Bold" panose="02040604050505020304" pitchFamily="18" charset="-127"/>
                <a:cs typeface="Pretendard Medium" panose="02000603000000020004" pitchFamily="2" charset="-127"/>
              </a:rPr>
              <a:t>(Linear Time)</a:t>
            </a:r>
            <a:r>
              <a:rPr lang="ko-KR" altLang="en-US" sz="1500" dirty="0">
                <a:solidFill>
                  <a:schemeClr val="bg1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 내에 수행 가능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A8A23FE-3E8C-CD8A-AEDF-1A577E23EBF8}"/>
              </a:ext>
            </a:extLst>
          </p:cNvPr>
          <p:cNvGrpSpPr/>
          <p:nvPr/>
        </p:nvGrpSpPr>
        <p:grpSpPr>
          <a:xfrm>
            <a:off x="1280031" y="3281833"/>
            <a:ext cx="2628900" cy="1037742"/>
            <a:chOff x="1333500" y="3467100"/>
            <a:chExt cx="2628900" cy="1037742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BA1794F1-84A7-615E-BE7E-6422B8178F65}"/>
                </a:ext>
              </a:extLst>
            </p:cNvPr>
            <p:cNvSpPr/>
            <p:nvPr/>
          </p:nvSpPr>
          <p:spPr>
            <a:xfrm>
              <a:off x="1333500" y="3857142"/>
              <a:ext cx="2628900" cy="647700"/>
            </a:xfrm>
            <a:prstGeom prst="roundRect">
              <a:avLst>
                <a:gd name="adj" fmla="val 936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2BB2EA2-515F-8A59-C264-9E2D8384CFBB}"/>
                </a:ext>
              </a:extLst>
            </p:cNvPr>
            <p:cNvSpPr/>
            <p:nvPr/>
          </p:nvSpPr>
          <p:spPr>
            <a:xfrm>
              <a:off x="3436620" y="3467100"/>
              <a:ext cx="167640" cy="48006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Google Shape;369;p31">
            <a:extLst>
              <a:ext uri="{FF2B5EF4-FFF2-40B4-BE49-F238E27FC236}">
                <a16:creationId xmlns:a16="http://schemas.microsoft.com/office/drawing/2014/main" id="{BDC80BC9-09A3-82FA-29CA-09516726C7FA}"/>
              </a:ext>
            </a:extLst>
          </p:cNvPr>
          <p:cNvSpPr txBox="1">
            <a:spLocks/>
          </p:cNvSpPr>
          <p:nvPr/>
        </p:nvSpPr>
        <p:spPr>
          <a:xfrm flipH="1">
            <a:off x="1925032" y="3802889"/>
            <a:ext cx="1338897" cy="385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buFont typeface="D2Coding"/>
              <a:buNone/>
            </a:pPr>
            <a:r>
              <a: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rPr>
              <a:t>두 수의 합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BD0733B-A479-47F5-4A54-5846F8E4226C}"/>
              </a:ext>
            </a:extLst>
          </p:cNvPr>
          <p:cNvGrpSpPr/>
          <p:nvPr/>
        </p:nvGrpSpPr>
        <p:grpSpPr>
          <a:xfrm>
            <a:off x="5235069" y="3284018"/>
            <a:ext cx="2628900" cy="1037742"/>
            <a:chOff x="1333500" y="3467100"/>
            <a:chExt cx="2628900" cy="1037742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C388CD9C-EE7C-79CC-9542-50CA276BD048}"/>
                </a:ext>
              </a:extLst>
            </p:cNvPr>
            <p:cNvSpPr/>
            <p:nvPr/>
          </p:nvSpPr>
          <p:spPr>
            <a:xfrm>
              <a:off x="1333500" y="3857142"/>
              <a:ext cx="2628900" cy="647700"/>
            </a:xfrm>
            <a:prstGeom prst="roundRect">
              <a:avLst>
                <a:gd name="adj" fmla="val 936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F2D25BEC-E271-F6D6-15A1-B4F0196119AD}"/>
                </a:ext>
              </a:extLst>
            </p:cNvPr>
            <p:cNvSpPr/>
            <p:nvPr/>
          </p:nvSpPr>
          <p:spPr>
            <a:xfrm>
              <a:off x="1752342" y="3467100"/>
              <a:ext cx="167640" cy="48006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Google Shape;369;p31">
            <a:extLst>
              <a:ext uri="{FF2B5EF4-FFF2-40B4-BE49-F238E27FC236}">
                <a16:creationId xmlns:a16="http://schemas.microsoft.com/office/drawing/2014/main" id="{9EF9086E-1401-67E4-62B5-517D08ADB106}"/>
              </a:ext>
            </a:extLst>
          </p:cNvPr>
          <p:cNvSpPr txBox="1">
            <a:spLocks/>
          </p:cNvSpPr>
          <p:nvPr/>
        </p:nvSpPr>
        <p:spPr>
          <a:xfrm flipH="1">
            <a:off x="5623817" y="3805074"/>
            <a:ext cx="1851402" cy="385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buFont typeface="D2Coding"/>
              <a:buNone/>
            </a:pPr>
            <a:r>
              <a:rPr lang="ko-KR" altLang="en-US" sz="2000" spc="-15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Pretendard Medium" panose="02000603000000020004" pitchFamily="2" charset="-127"/>
              </a:rPr>
              <a:t>문자열 뒤집기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48;p29">
            <a:extLst>
              <a:ext uri="{FF2B5EF4-FFF2-40B4-BE49-F238E27FC236}">
                <a16:creationId xmlns:a16="http://schemas.microsoft.com/office/drawing/2014/main" id="{9381690C-046F-C3E8-1696-A5F992D06022}"/>
              </a:ext>
            </a:extLst>
          </p:cNvPr>
          <p:cNvSpPr txBox="1">
            <a:spLocks/>
          </p:cNvSpPr>
          <p:nvPr/>
        </p:nvSpPr>
        <p:spPr>
          <a:xfrm flipH="1">
            <a:off x="3849186" y="1376045"/>
            <a:ext cx="1445625" cy="123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8000" dirty="0">
                <a:solidFill>
                  <a:srgbClr val="00FFC5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5" name="Google Shape;349;p29">
            <a:extLst>
              <a:ext uri="{FF2B5EF4-FFF2-40B4-BE49-F238E27FC236}">
                <a16:creationId xmlns:a16="http://schemas.microsoft.com/office/drawing/2014/main" id="{D5ED975C-1AEE-D0E5-8042-D5A2942A7D10}"/>
              </a:ext>
            </a:extLst>
          </p:cNvPr>
          <p:cNvSpPr txBox="1">
            <a:spLocks/>
          </p:cNvSpPr>
          <p:nvPr/>
        </p:nvSpPr>
        <p:spPr>
          <a:xfrm flipH="1">
            <a:off x="2190750" y="3162525"/>
            <a:ext cx="4762500" cy="611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2Coding"/>
              <a:buChar char="●"/>
              <a:defRPr sz="18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●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2Coding"/>
              <a:buChar char="○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2Coding"/>
              <a:buChar char="■"/>
              <a:defRPr sz="1400" b="0" i="0" u="none" strike="noStrike" cap="none">
                <a:solidFill>
                  <a:schemeClr val="lt1"/>
                </a:solidFill>
                <a:latin typeface="D2Coding"/>
                <a:ea typeface="D2Coding"/>
                <a:cs typeface="D2Coding"/>
                <a:sym typeface="D2Coding"/>
              </a:defRPr>
            </a:lvl9pPr>
          </a:lstStyle>
          <a:p>
            <a:pPr marL="0" indent="0" algn="ctr">
              <a:lnSpc>
                <a:spcPct val="100000"/>
              </a:lnSpc>
              <a:buClr>
                <a:srgbClr val="FFFFFF"/>
              </a:buClr>
              <a:buSzPts val="2100"/>
              <a:buFont typeface="D2Coding"/>
              <a:buNone/>
              <a:defRPr/>
            </a:pPr>
            <a:r>
              <a:rPr lang="en-US" altLang="ko-KR" sz="3000" dirty="0">
                <a:solidFill>
                  <a:schemeClr val="bg1"/>
                </a:solidFill>
                <a:latin typeface="Anaheim" panose="02000503000000000000" pitchFamily="2" charset="0"/>
                <a:ea typeface="Pretendard Medium" panose="02000603000000020004" pitchFamily="2" charset="-127"/>
                <a:cs typeface="Pretendard Medium" panose="02000603000000020004" pitchFamily="2" charset="-127"/>
              </a:rPr>
              <a:t>Sliding Window Algorithm</a:t>
            </a:r>
          </a:p>
        </p:txBody>
      </p:sp>
      <p:sp>
        <p:nvSpPr>
          <p:cNvPr id="8" name="Google Shape;348;p29">
            <a:extLst>
              <a:ext uri="{FF2B5EF4-FFF2-40B4-BE49-F238E27FC236}">
                <a16:creationId xmlns:a16="http://schemas.microsoft.com/office/drawing/2014/main" id="{6FD590C7-A613-2D69-B91F-34C69D9C870C}"/>
              </a:ext>
            </a:extLst>
          </p:cNvPr>
          <p:cNvSpPr txBox="1">
            <a:spLocks/>
          </p:cNvSpPr>
          <p:nvPr/>
        </p:nvSpPr>
        <p:spPr>
          <a:xfrm flipH="1">
            <a:off x="1839432" y="2615565"/>
            <a:ext cx="5465134" cy="611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4000" spc="-300" dirty="0"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Arial" panose="020B0604020202020204" pitchFamily="34" charset="0"/>
              </a:rPr>
              <a:t>슬라이딩 윈도우  알고리즘</a:t>
            </a:r>
            <a:endParaRPr lang="en" sz="4000" spc="-300" dirty="0"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898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1"/>
          <p:cNvSpPr txBox="1">
            <a:spLocks noGrp="1"/>
          </p:cNvSpPr>
          <p:nvPr>
            <p:ph type="title" idx="4294967295"/>
          </p:nvPr>
        </p:nvSpPr>
        <p:spPr>
          <a:xfrm>
            <a:off x="2748516" y="2026886"/>
            <a:ext cx="3646968" cy="604672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500" b="0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  <a:t>슬라이딩 윈도우 알고리즘</a:t>
            </a:r>
            <a:br>
              <a:rPr lang="en-US" altLang="ko-KR" dirty="0">
                <a:solidFill>
                  <a:srgbClr val="1B1464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Arial" panose="020B0604020202020204" pitchFamily="34" charset="0"/>
              </a:rPr>
            </a:br>
            <a:r>
              <a:rPr lang="en-US" altLang="ko-KR" sz="1000" b="0" dirty="0">
                <a:solidFill>
                  <a:srgbClr val="1B1464"/>
                </a:solidFill>
                <a:latin typeface="Noto Sans KR Thin" panose="020B0200000000000000" pitchFamily="34" charset="-127"/>
                <a:ea typeface="Noto Sans KR Thin" panose="020B0200000000000000" pitchFamily="34" charset="-127"/>
                <a:cs typeface="Arial" panose="020B0604020202020204" pitchFamily="34" charset="0"/>
              </a:rPr>
              <a:t>(Sliding Window Algorithm)</a:t>
            </a:r>
            <a:endParaRPr sz="1000" b="0" dirty="0">
              <a:solidFill>
                <a:srgbClr val="1B1464"/>
              </a:solidFill>
              <a:latin typeface="Noto Sans KR Thin" panose="020B0200000000000000" pitchFamily="34" charset="-127"/>
              <a:ea typeface="Noto Sans KR Thin" panose="020B0200000000000000" pitchFamily="34" charset="-127"/>
              <a:cs typeface="Arial" panose="020B0604020202020204" pitchFamily="34" charset="0"/>
            </a:endParaRPr>
          </a:p>
        </p:txBody>
      </p:sp>
      <p:sp>
        <p:nvSpPr>
          <p:cNvPr id="369" name="Google Shape;369;p31"/>
          <p:cNvSpPr txBox="1">
            <a:spLocks noGrp="1"/>
          </p:cNvSpPr>
          <p:nvPr>
            <p:ph type="subTitle" idx="4294967295"/>
          </p:nvPr>
        </p:nvSpPr>
        <p:spPr>
          <a:xfrm flipH="1">
            <a:off x="2521800" y="2789904"/>
            <a:ext cx="4100400" cy="8085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0" dirty="0">
                <a:solidFill>
                  <a:srgbClr val="1B1464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“</a:t>
            </a:r>
            <a:r>
              <a:rPr lang="ko-KR" altLang="en-US" sz="1500" b="0" dirty="0">
                <a:solidFill>
                  <a:srgbClr val="EC008C"/>
                </a:solidFill>
                <a:latin typeface="부크크 명조 Bold" panose="02040604050505020304" pitchFamily="18" charset="-127"/>
                <a:ea typeface="부크크 명조 Bold" panose="02040604050505020304" pitchFamily="18" charset="-127"/>
                <a:cs typeface="Pretendard Medium" panose="02000603000000020004" pitchFamily="2" charset="-127"/>
              </a:rPr>
              <a:t>고정된 크기의</a:t>
            </a:r>
            <a:r>
              <a:rPr lang="en-US" altLang="ko-KR" sz="1500" dirty="0">
                <a:solidFill>
                  <a:srgbClr val="EC008C"/>
                </a:solidFill>
                <a:latin typeface="부크크 명조 Bold" panose="02040604050505020304" pitchFamily="18" charset="-127"/>
                <a:ea typeface="부크크 명조 Bold" panose="02040604050505020304" pitchFamily="18" charset="-127"/>
                <a:cs typeface="Pretendard Medium" panose="02000603000000020004" pitchFamily="2" charset="-127"/>
              </a:rPr>
              <a:t> </a:t>
            </a:r>
            <a:r>
              <a:rPr lang="ko-KR" altLang="en-US" sz="1500" dirty="0">
                <a:solidFill>
                  <a:srgbClr val="EC008C"/>
                </a:solidFill>
                <a:latin typeface="부크크 명조 Bold" panose="02040604050505020304" pitchFamily="18" charset="-127"/>
                <a:ea typeface="부크크 명조 Bold" panose="02040604050505020304" pitchFamily="18" charset="-127"/>
                <a:cs typeface="Pretendard Medium" panose="02000603000000020004" pitchFamily="2" charset="-127"/>
              </a:rPr>
              <a:t>윈도우</a:t>
            </a:r>
            <a:r>
              <a:rPr lang="en-US" altLang="ko-KR" sz="1000" b="0" dirty="0">
                <a:solidFill>
                  <a:srgbClr val="EC008C"/>
                </a:solidFill>
                <a:latin typeface="부크크 명조 Bold" panose="02040604050505020304" pitchFamily="18" charset="-127"/>
                <a:ea typeface="부크크 명조 Bold" panose="02040604050505020304" pitchFamily="18" charset="-127"/>
                <a:cs typeface="Pretendard Medium" panose="02000603000000020004" pitchFamily="2" charset="-127"/>
              </a:rPr>
              <a:t>(Window)</a:t>
            </a:r>
            <a:r>
              <a:rPr lang="ko-KR" altLang="en-US" sz="1500" b="0" dirty="0">
                <a:solidFill>
                  <a:srgbClr val="1B1464"/>
                </a:solidFill>
                <a:latin typeface="부크크 명조 Light" panose="02040204050505020304" pitchFamily="18" charset="-127"/>
                <a:ea typeface="부크크 명조 Light" panose="02040204050505020304" pitchFamily="18" charset="-127"/>
                <a:cs typeface="Pretendard Medium" panose="02000603000000020004" pitchFamily="2" charset="-127"/>
              </a:rPr>
              <a:t>를 사용하여 문제를 해결하는 알고리즘”</a:t>
            </a:r>
            <a:endParaRPr lang="ko-KR" altLang="en-US" dirty="0">
              <a:solidFill>
                <a:srgbClr val="1B1464"/>
              </a:solidFill>
              <a:latin typeface="부크크 명조 Light" panose="02040204050505020304" pitchFamily="18" charset="-127"/>
              <a:ea typeface="부크크 명조 Light" panose="02040204050505020304" pitchFamily="18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8520545"/>
      </p:ext>
    </p:extLst>
  </p:cSld>
  <p:clrMapOvr>
    <a:masterClrMapping/>
  </p:clrMapOvr>
</p:sld>
</file>

<file path=ppt/theme/theme1.xml><?xml version="1.0" encoding="utf-8"?>
<a:theme xmlns:a="http://schemas.openxmlformats.org/drawingml/2006/main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1573</TotalTime>
  <Words>474</Words>
  <Application>Microsoft Office PowerPoint</Application>
  <PresentationFormat>화면 슬라이드 쇼(16:9)</PresentationFormat>
  <Paragraphs>113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7" baseType="lpstr">
      <vt:lpstr>Arial</vt:lpstr>
      <vt:lpstr>Cambria Math</vt:lpstr>
      <vt:lpstr>Noto Sans KR Light</vt:lpstr>
      <vt:lpstr>Noto Sans KR Medium</vt:lpstr>
      <vt:lpstr>부크크 명조 Light</vt:lpstr>
      <vt:lpstr>Pretendard Medium</vt:lpstr>
      <vt:lpstr>Anaheim</vt:lpstr>
      <vt:lpstr>Noto Sans KR Black</vt:lpstr>
      <vt:lpstr>D2Coding</vt:lpstr>
      <vt:lpstr>Noto Sans KR Thin</vt:lpstr>
      <vt:lpstr>부크크 명조 Bold</vt:lpstr>
      <vt:lpstr>Programming Lesson by Slidesgo</vt:lpstr>
      <vt:lpstr>투 포인터 알고리즘</vt:lpstr>
      <vt:lpstr>목차     Index</vt:lpstr>
      <vt:lpstr>PowerPoint 프레젠테이션</vt:lpstr>
      <vt:lpstr>투 포인터 알고리즘 (Two Pointers Algorithm)</vt:lpstr>
      <vt:lpstr>PowerPoint 프레젠테이션</vt:lpstr>
      <vt:lpstr>PowerPoint 프레젠테이션</vt:lpstr>
      <vt:lpstr>PowerPoint 프레젠테이션</vt:lpstr>
      <vt:lpstr>PowerPoint 프레젠테이션</vt:lpstr>
      <vt:lpstr>슬라이딩 윈도우 알고리즘 (Sliding Window Algorithm)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투 포인터 알고리즘</dc:title>
  <dc:creator>Crassula Go</dc:creator>
  <cp:lastModifiedBy>고건[ 학부졸업 / 행정학과 ]</cp:lastModifiedBy>
  <cp:revision>84</cp:revision>
  <dcterms:modified xsi:type="dcterms:W3CDTF">2023-06-21T12:51:38Z</dcterms:modified>
</cp:coreProperties>
</file>